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256" r:id="rId2"/>
    <p:sldId id="385" r:id="rId3"/>
    <p:sldId id="408" r:id="rId4"/>
    <p:sldId id="386" r:id="rId5"/>
    <p:sldId id="387" r:id="rId6"/>
    <p:sldId id="388" r:id="rId7"/>
    <p:sldId id="395" r:id="rId8"/>
    <p:sldId id="391" r:id="rId9"/>
    <p:sldId id="394" r:id="rId10"/>
    <p:sldId id="409" r:id="rId11"/>
    <p:sldId id="401" r:id="rId12"/>
    <p:sldId id="398" r:id="rId13"/>
    <p:sldId id="392" r:id="rId14"/>
    <p:sldId id="399" r:id="rId15"/>
    <p:sldId id="400" r:id="rId16"/>
    <p:sldId id="365" r:id="rId17"/>
    <p:sldId id="404" r:id="rId18"/>
    <p:sldId id="411" r:id="rId19"/>
    <p:sldId id="405" r:id="rId20"/>
    <p:sldId id="406" r:id="rId21"/>
    <p:sldId id="393" r:id="rId22"/>
    <p:sldId id="397" r:id="rId23"/>
    <p:sldId id="396" r:id="rId24"/>
    <p:sldId id="332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Segoe UI Light" panose="020B0502040204020203" pitchFamily="34" charset="0"/>
      <p:regular r:id="rId31"/>
      <p:italic r:id="rId32"/>
    </p:embeddedFont>
    <p:embeddedFont>
      <p:font typeface="Segoe UI" panose="020B0502040204020203" pitchFamily="34" charset="0"/>
      <p:regular r:id="rId33"/>
      <p:bold r:id="rId34"/>
      <p:italic r:id="rId35"/>
      <p:boldItalic r:id="rId36"/>
    </p:embeddedFont>
    <p:embeddedFont>
      <p:font typeface="Mont Bold" panose="00000900000000000000" pitchFamily="2" charset="0"/>
      <p:bold r:id="rId37"/>
    </p:embeddedFont>
    <p:embeddedFont>
      <p:font typeface="Segoe UI Black" panose="020B0A02040204020203" pitchFamily="34" charset="0"/>
      <p:bold r:id="rId38"/>
      <p:boldItalic r:id="rId39"/>
    </p:embeddedFont>
    <p:embeddedFont>
      <p:font typeface="Mont regular" panose="00000700000000000000" pitchFamily="2" charset="0"/>
      <p:bold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Mont" panose="00000700000000000000" pitchFamily="2" charset="0"/>
      <p:bold r:id="rId43"/>
    </p:embeddedFont>
    <p:embeddedFont>
      <p:font typeface="Segoe UI Semibold" panose="020B0702040204020203" pitchFamily="34" charset="0"/>
      <p:bold r:id="rId44"/>
      <p:bold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2" userDrawn="1">
          <p15:clr>
            <a:srgbClr val="A4A3A4"/>
          </p15:clr>
        </p15:guide>
        <p15:guide id="3" orient="horz" pos="2795" userDrawn="1">
          <p15:clr>
            <a:srgbClr val="A4A3A4"/>
          </p15:clr>
        </p15:guide>
        <p15:guide id="4" pos="1973" userDrawn="1">
          <p15:clr>
            <a:srgbClr val="A4A3A4"/>
          </p15:clr>
        </p15:guide>
        <p15:guide id="5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AE2"/>
    <a:srgbClr val="FE7E25"/>
    <a:srgbClr val="3EC0B8"/>
    <a:srgbClr val="EFEFEF"/>
    <a:srgbClr val="ECE962"/>
    <a:srgbClr val="5AC4C4"/>
    <a:srgbClr val="EE5D6A"/>
    <a:srgbClr val="BB7E93"/>
    <a:srgbClr val="ADAAAB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928" autoAdjust="0"/>
  </p:normalViewPr>
  <p:slideViewPr>
    <p:cSldViewPr snapToGrid="0">
      <p:cViewPr varScale="1">
        <p:scale>
          <a:sx n="116" d="100"/>
          <a:sy n="116" d="100"/>
        </p:scale>
        <p:origin x="1464" y="120"/>
      </p:cViewPr>
      <p:guideLst>
        <p:guide orient="horz" pos="1502"/>
        <p:guide orient="horz" pos="2795"/>
        <p:guide pos="197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DFBDE-ECC9-4A72-977B-292A4EBB8A6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59600-3B43-4463-A67C-D64D01DC0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74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3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80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41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10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80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58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89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2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94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5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B32-F5DB-4D6E-ACD3-6025EF57DE2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68B32-F5DB-4D6E-ACD3-6025EF57DE2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821E2-62FD-42A9-AA52-B03C9F466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49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8" Type="http://schemas.openxmlformats.org/officeDocument/2006/relationships/image" Target="NULL"/><Relationship Id="rId3" Type="http://schemas.openxmlformats.org/officeDocument/2006/relationships/image" Target="../media/image25.jpeg"/><Relationship Id="rId12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5" Type="http://schemas.openxmlformats.org/officeDocument/2006/relationships/image" Target="../media/image9.png"/><Relationship Id="rId15" Type="http://schemas.openxmlformats.org/officeDocument/2006/relationships/image" Target="../media/image10.png"/><Relationship Id="rId10" Type="http://schemas.openxmlformats.org/officeDocument/2006/relationships/image" Target="NULL"/><Relationship Id="rId4" Type="http://schemas.openxmlformats.org/officeDocument/2006/relationships/image" Target="../media/image26.png"/><Relationship Id="rId1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NULL"/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NULL"/><Relationship Id="rId5" Type="http://schemas.openxmlformats.org/officeDocument/2006/relationships/image" Target="../media/image31.png"/><Relationship Id="rId10" Type="http://schemas.openxmlformats.org/officeDocument/2006/relationships/image" Target="../media/image9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9.png"/><Relationship Id="rId12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10" Type="http://schemas.openxmlformats.org/officeDocument/2006/relationships/image" Target="../media/image37.png"/><Relationship Id="rId9" Type="http://schemas.openxmlformats.org/officeDocument/2006/relationships/image" Target="../media/image36.pn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NUL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4.jpeg"/><Relationship Id="rId12" Type="http://schemas.openxmlformats.org/officeDocument/2006/relationships/image" Target="../media/image46.png"/><Relationship Id="rId2" Type="http://schemas.openxmlformats.org/officeDocument/2006/relationships/image" Target="../media/image43.jpeg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5" Type="http://schemas.openxmlformats.org/officeDocument/2006/relationships/image" Target="../media/image9.png"/><Relationship Id="rId15" Type="http://schemas.openxmlformats.org/officeDocument/2006/relationships/image" Target="../media/image48.png"/><Relationship Id="rId4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5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NULL"/><Relationship Id="rId5" Type="http://schemas.openxmlformats.org/officeDocument/2006/relationships/image" Target="../media/image47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55.jpeg"/><Relationship Id="rId5" Type="http://schemas.openxmlformats.org/officeDocument/2006/relationships/image" Target="../media/image16.svg"/><Relationship Id="rId1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../media/image10.png"/><Relationship Id="rId1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7.svg"/><Relationship Id="rId10" Type="http://schemas.openxmlformats.org/officeDocument/2006/relationships/image" Target="../media/image6.png"/><Relationship Id="rId9" Type="http://schemas.openxmlformats.org/officeDocument/2006/relationships/image" Target="../media/image5.png"/><Relationship Id="rId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image" Target="../media/image9.png"/><Relationship Id="rId4" Type="http://schemas.openxmlformats.org/officeDocument/2006/relationships/image" Target="../media/image26.sv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12" Type="http://schemas.openxmlformats.org/officeDocument/2006/relationships/image" Target="../media/image1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NUL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5.png"/><Relationship Id="rId7" Type="http://schemas.openxmlformats.org/officeDocument/2006/relationships/image" Target="../media/image32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NULL"/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12" Type="http://schemas.openxmlformats.org/officeDocument/2006/relationships/image" Target="../media/image10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NULL"/><Relationship Id="rId5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5" Type="http://schemas.openxmlformats.org/officeDocument/2006/relationships/image" Target="../media/image71.png"/><Relationship Id="rId4" Type="http://schemas.openxmlformats.org/officeDocument/2006/relationships/hyperlink" Target="https://www.oasiscatalog.com/collections/ostatki-v-dostatke-termosi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12" Type="http://schemas.openxmlformats.org/officeDocument/2006/relationships/image" Target="NUL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7.svg"/><Relationship Id="rId1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../media/image10.png"/><Relationship Id="rId1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3.png"/><Relationship Id="rId12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5" Type="http://schemas.openxmlformats.org/officeDocument/2006/relationships/image" Target="../media/image9.png"/><Relationship Id="rId10" Type="http://schemas.openxmlformats.org/officeDocument/2006/relationships/image" Target="NULL"/><Relationship Id="rId4" Type="http://schemas.openxmlformats.org/officeDocument/2006/relationships/image" Target="../media/image7.sv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.png"/><Relationship Id="rId12" Type="http://schemas.openxmlformats.org/officeDocument/2006/relationships/image" Target="NUL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NULL"/><Relationship Id="rId4" Type="http://schemas.openxmlformats.org/officeDocument/2006/relationships/image" Target="../media/image7.sv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10" Type="http://schemas.openxmlformats.org/officeDocument/2006/relationships/image" Target="NUL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NULL"/><Relationship Id="rId5" Type="http://schemas.openxmlformats.org/officeDocument/2006/relationships/image" Target="../media/image18.png"/><Relationship Id="rId15" Type="http://schemas.openxmlformats.org/officeDocument/2006/relationships/image" Target="NULL"/><Relationship Id="rId4" Type="http://schemas.openxmlformats.org/officeDocument/2006/relationships/image" Target="../media/image22.svg"/><Relationship Id="rId9" Type="http://schemas.openxmlformats.org/officeDocument/2006/relationships/image" Target="NULL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10" Type="http://schemas.openxmlformats.org/officeDocument/2006/relationships/image" Target="NULL"/><Relationship Id="rId4" Type="http://schemas.openxmlformats.org/officeDocument/2006/relationships/image" Target="../media/image23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176A0800-FE71-42BF-B573-9467C0E8F0E8}"/>
              </a:ext>
            </a:extLst>
          </p:cNvPr>
          <p:cNvSpPr/>
          <p:nvPr/>
        </p:nvSpPr>
        <p:spPr>
          <a:xfrm>
            <a:off x="0" y="-8662"/>
            <a:ext cx="9162872" cy="6866661"/>
          </a:xfrm>
          <a:prstGeom prst="rect">
            <a:avLst/>
          </a:prstGeom>
          <a:solidFill>
            <a:srgbClr val="3B0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0905E"/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6770BDFC-D921-484F-88DE-7FA529BF0166}"/>
              </a:ext>
            </a:extLst>
          </p:cNvPr>
          <p:cNvGrpSpPr/>
          <p:nvPr/>
        </p:nvGrpSpPr>
        <p:grpSpPr>
          <a:xfrm>
            <a:off x="390573" y="404325"/>
            <a:ext cx="4255177" cy="2238257"/>
            <a:chOff x="316823" y="123900"/>
            <a:chExt cx="4255177" cy="2238257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FEDC018-AE7C-4F9D-AE92-978533F9EC48}"/>
                </a:ext>
              </a:extLst>
            </p:cNvPr>
            <p:cNvSpPr txBox="1"/>
            <p:nvPr/>
          </p:nvSpPr>
          <p:spPr>
            <a:xfrm>
              <a:off x="316823" y="123900"/>
              <a:ext cx="425517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chemeClr val="bg1"/>
                  </a:solidFill>
                  <a:latin typeface="Mont Bold" panose="00000900000000000000" pitchFamily="2" charset="0"/>
                  <a:ea typeface="Segoe UI Black" panose="020B0A02040204020203" pitchFamily="34" charset="0"/>
                </a:rPr>
                <a:t>Остатки</a:t>
              </a:r>
              <a:r>
                <a:rPr lang="en-US" sz="4800" dirty="0">
                  <a:solidFill>
                    <a:schemeClr val="bg1"/>
                  </a:solidFill>
                  <a:latin typeface="Mont Bold" panose="00000900000000000000" pitchFamily="2" charset="0"/>
                  <a:ea typeface="Segoe UI Black" panose="020B0A02040204020203" pitchFamily="34" charset="0"/>
                </a:rPr>
                <a:t> </a:t>
              </a:r>
            </a:p>
            <a:p>
              <a:r>
                <a:rPr lang="ru-RU" sz="4800" dirty="0">
                  <a:solidFill>
                    <a:schemeClr val="bg1"/>
                  </a:solidFill>
                  <a:latin typeface="Mont Bold" panose="00000900000000000000" pitchFamily="2" charset="0"/>
                  <a:ea typeface="Segoe UI Black" panose="020B0A02040204020203" pitchFamily="34" charset="0"/>
                </a:rPr>
                <a:t>в достатке</a:t>
              </a:r>
              <a:endParaRPr lang="ru-RU" sz="5400" dirty="0">
                <a:solidFill>
                  <a:schemeClr val="bg1"/>
                </a:solidFill>
                <a:latin typeface="Mont Bold" panose="00000900000000000000" pitchFamily="2" charset="0"/>
                <a:ea typeface="Segoe UI Black" panose="020B0A020402040202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B0D207B0-279C-4E83-8CEE-3AC969C55C7F}"/>
                </a:ext>
              </a:extLst>
            </p:cNvPr>
            <p:cNvSpPr txBox="1"/>
            <p:nvPr/>
          </p:nvSpPr>
          <p:spPr>
            <a:xfrm>
              <a:off x="364359" y="1777382"/>
              <a:ext cx="345205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effectLst/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термосы</a:t>
              </a:r>
              <a:endParaRPr lang="ru-RU" sz="2800" dirty="0">
                <a:solidFill>
                  <a:schemeClr val="bg1"/>
                </a:solidFill>
                <a:effectLst/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object 11">
            <a:extLst>
              <a:ext uri="{FF2B5EF4-FFF2-40B4-BE49-F238E27FC236}">
                <a16:creationId xmlns="" xmlns:a16="http://schemas.microsoft.com/office/drawing/2014/main" id="{38620AA9-C23E-4D21-90B2-3E7C2FCD86C0}"/>
              </a:ext>
            </a:extLst>
          </p:cNvPr>
          <p:cNvGrpSpPr/>
          <p:nvPr/>
        </p:nvGrpSpPr>
        <p:grpSpPr>
          <a:xfrm>
            <a:off x="2723493" y="3085167"/>
            <a:ext cx="5134812" cy="3353530"/>
            <a:chOff x="5505344" y="4442094"/>
            <a:chExt cx="9093835" cy="5939155"/>
          </a:xfrm>
        </p:grpSpPr>
        <p:sp>
          <p:nvSpPr>
            <p:cNvPr id="28" name="object 12">
              <a:extLst>
                <a:ext uri="{FF2B5EF4-FFF2-40B4-BE49-F238E27FC236}">
                  <a16:creationId xmlns="" xmlns:a16="http://schemas.microsoft.com/office/drawing/2014/main" id="{236DA298-682E-4D15-906D-30C18B443408}"/>
                </a:ext>
              </a:extLst>
            </p:cNvPr>
            <p:cNvSpPr/>
            <p:nvPr/>
          </p:nvSpPr>
          <p:spPr>
            <a:xfrm>
              <a:off x="8305406" y="7081840"/>
              <a:ext cx="3493770" cy="3299460"/>
            </a:xfrm>
            <a:custGeom>
              <a:avLst/>
              <a:gdLst/>
              <a:ahLst/>
              <a:cxnLst/>
              <a:rect l="l" t="t" r="r" b="b"/>
              <a:pathLst>
                <a:path w="3493770" h="3299459">
                  <a:moveTo>
                    <a:pt x="1703235" y="0"/>
                  </a:moveTo>
                  <a:lnTo>
                    <a:pt x="414782" y="63"/>
                  </a:lnTo>
                  <a:lnTo>
                    <a:pt x="290271" y="3027184"/>
                  </a:lnTo>
                  <a:lnTo>
                    <a:pt x="289433" y="3025978"/>
                  </a:lnTo>
                  <a:lnTo>
                    <a:pt x="23202" y="3196894"/>
                  </a:lnTo>
                  <a:lnTo>
                    <a:pt x="495" y="3225393"/>
                  </a:lnTo>
                  <a:lnTo>
                    <a:pt x="0" y="3259010"/>
                  </a:lnTo>
                  <a:lnTo>
                    <a:pt x="18580" y="3287026"/>
                  </a:lnTo>
                  <a:lnTo>
                    <a:pt x="53073" y="3298748"/>
                  </a:lnTo>
                  <a:lnTo>
                    <a:pt x="279107" y="3298748"/>
                  </a:lnTo>
                  <a:lnTo>
                    <a:pt x="279082" y="3299409"/>
                  </a:lnTo>
                  <a:lnTo>
                    <a:pt x="478396" y="3299409"/>
                  </a:lnTo>
                  <a:lnTo>
                    <a:pt x="482041" y="3299422"/>
                  </a:lnTo>
                  <a:lnTo>
                    <a:pt x="1442161" y="3299409"/>
                  </a:lnTo>
                  <a:lnTo>
                    <a:pt x="1703235" y="0"/>
                  </a:lnTo>
                  <a:close/>
                </a:path>
                <a:path w="3493770" h="3299459">
                  <a:moveTo>
                    <a:pt x="3493211" y="3259010"/>
                  </a:moveTo>
                  <a:lnTo>
                    <a:pt x="3492728" y="3225393"/>
                  </a:lnTo>
                  <a:lnTo>
                    <a:pt x="3470021" y="3196894"/>
                  </a:lnTo>
                  <a:lnTo>
                    <a:pt x="3203791" y="3025978"/>
                  </a:lnTo>
                  <a:lnTo>
                    <a:pt x="3202940" y="3027184"/>
                  </a:lnTo>
                  <a:lnTo>
                    <a:pt x="3078442" y="63"/>
                  </a:lnTo>
                  <a:lnTo>
                    <a:pt x="1789976" y="0"/>
                  </a:lnTo>
                  <a:lnTo>
                    <a:pt x="2051075" y="3299409"/>
                  </a:lnTo>
                  <a:lnTo>
                    <a:pt x="3011182" y="3299409"/>
                  </a:lnTo>
                  <a:lnTo>
                    <a:pt x="3014815" y="3299409"/>
                  </a:lnTo>
                  <a:lnTo>
                    <a:pt x="3214141" y="3299409"/>
                  </a:lnTo>
                  <a:lnTo>
                    <a:pt x="3214103" y="3298748"/>
                  </a:lnTo>
                  <a:lnTo>
                    <a:pt x="3440150" y="3298748"/>
                  </a:lnTo>
                  <a:lnTo>
                    <a:pt x="3474643" y="3287026"/>
                  </a:lnTo>
                  <a:lnTo>
                    <a:pt x="3493211" y="3259010"/>
                  </a:lnTo>
                  <a:close/>
                </a:path>
              </a:pathLst>
            </a:custGeom>
            <a:solidFill>
              <a:srgbClr val="EE00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13">
              <a:extLst>
                <a:ext uri="{FF2B5EF4-FFF2-40B4-BE49-F238E27FC236}">
                  <a16:creationId xmlns="" xmlns:a16="http://schemas.microsoft.com/office/drawing/2014/main" id="{10217360-6FE4-4DA7-810D-065E6625FD07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5344" y="4442094"/>
              <a:ext cx="9093359" cy="5279491"/>
            </a:xfrm>
            <a:prstGeom prst="rect">
              <a:avLst/>
            </a:prstGeom>
          </p:spPr>
        </p:pic>
      </p:grpSp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18B818DE-99F8-437A-963C-0FE2C15DA3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0573" y="5749899"/>
            <a:ext cx="2075816" cy="659045"/>
          </a:xfrm>
          <a:prstGeom prst="rect">
            <a:avLst/>
          </a:prstGeom>
        </p:spPr>
      </p:pic>
      <p:sp>
        <p:nvSpPr>
          <p:cNvPr id="49" name="object 18">
            <a:extLst>
              <a:ext uri="{FF2B5EF4-FFF2-40B4-BE49-F238E27FC236}">
                <a16:creationId xmlns="" xmlns:a16="http://schemas.microsoft.com/office/drawing/2014/main" id="{6223C199-4D11-4E34-955E-BA43AEF0E967}"/>
              </a:ext>
            </a:extLst>
          </p:cNvPr>
          <p:cNvSpPr/>
          <p:nvPr/>
        </p:nvSpPr>
        <p:spPr>
          <a:xfrm>
            <a:off x="1514060" y="4420337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70" h="445770">
                <a:moveTo>
                  <a:pt x="222720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0"/>
                </a:lnTo>
                <a:lnTo>
                  <a:pt x="4525" y="267604"/>
                </a:lnTo>
                <a:lnTo>
                  <a:pt x="17503" y="309410"/>
                </a:lnTo>
                <a:lnTo>
                  <a:pt x="38038" y="347242"/>
                </a:lnTo>
                <a:lnTo>
                  <a:pt x="65235" y="380204"/>
                </a:lnTo>
                <a:lnTo>
                  <a:pt x="98197" y="407401"/>
                </a:lnTo>
                <a:lnTo>
                  <a:pt x="136029" y="427936"/>
                </a:lnTo>
                <a:lnTo>
                  <a:pt x="177835" y="440914"/>
                </a:lnTo>
                <a:lnTo>
                  <a:pt x="222720" y="445440"/>
                </a:lnTo>
                <a:lnTo>
                  <a:pt x="267607" y="440914"/>
                </a:lnTo>
                <a:lnTo>
                  <a:pt x="309414" y="427936"/>
                </a:lnTo>
                <a:lnTo>
                  <a:pt x="347246" y="407401"/>
                </a:lnTo>
                <a:lnTo>
                  <a:pt x="380208" y="380204"/>
                </a:lnTo>
                <a:lnTo>
                  <a:pt x="407404" y="347242"/>
                </a:lnTo>
                <a:lnTo>
                  <a:pt x="427938" y="309410"/>
                </a:lnTo>
                <a:lnTo>
                  <a:pt x="440915" y="267604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2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9">
            <a:extLst>
              <a:ext uri="{FF2B5EF4-FFF2-40B4-BE49-F238E27FC236}">
                <a16:creationId xmlns="" xmlns:a16="http://schemas.microsoft.com/office/drawing/2014/main" id="{971118B5-466B-41F3-8D2C-217F35867F27}"/>
              </a:ext>
            </a:extLst>
          </p:cNvPr>
          <p:cNvSpPr/>
          <p:nvPr/>
        </p:nvSpPr>
        <p:spPr>
          <a:xfrm>
            <a:off x="6084889" y="2595892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222720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0"/>
                </a:lnTo>
                <a:lnTo>
                  <a:pt x="4525" y="267604"/>
                </a:lnTo>
                <a:lnTo>
                  <a:pt x="17503" y="309410"/>
                </a:lnTo>
                <a:lnTo>
                  <a:pt x="38038" y="347242"/>
                </a:lnTo>
                <a:lnTo>
                  <a:pt x="65235" y="380204"/>
                </a:lnTo>
                <a:lnTo>
                  <a:pt x="98197" y="407401"/>
                </a:lnTo>
                <a:lnTo>
                  <a:pt x="136029" y="427936"/>
                </a:lnTo>
                <a:lnTo>
                  <a:pt x="177835" y="440914"/>
                </a:lnTo>
                <a:lnTo>
                  <a:pt x="222720" y="445440"/>
                </a:lnTo>
                <a:lnTo>
                  <a:pt x="267607" y="440914"/>
                </a:lnTo>
                <a:lnTo>
                  <a:pt x="309414" y="427936"/>
                </a:lnTo>
                <a:lnTo>
                  <a:pt x="347246" y="407401"/>
                </a:lnTo>
                <a:lnTo>
                  <a:pt x="380208" y="380204"/>
                </a:lnTo>
                <a:lnTo>
                  <a:pt x="407404" y="347242"/>
                </a:lnTo>
                <a:lnTo>
                  <a:pt x="427938" y="309410"/>
                </a:lnTo>
                <a:lnTo>
                  <a:pt x="440915" y="267604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2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20">
            <a:extLst>
              <a:ext uri="{FF2B5EF4-FFF2-40B4-BE49-F238E27FC236}">
                <a16:creationId xmlns="" xmlns:a16="http://schemas.microsoft.com/office/drawing/2014/main" id="{1121945C-296B-4B5B-9AD5-B99A62DF861D}"/>
              </a:ext>
            </a:extLst>
          </p:cNvPr>
          <p:cNvSpPr/>
          <p:nvPr/>
        </p:nvSpPr>
        <p:spPr>
          <a:xfrm>
            <a:off x="9013180" y="1580570"/>
            <a:ext cx="135455" cy="270909"/>
          </a:xfrm>
          <a:custGeom>
            <a:avLst/>
            <a:gdLst/>
            <a:ahLst/>
            <a:cxnLst/>
            <a:rect l="l" t="t" r="r" b="b"/>
            <a:pathLst>
              <a:path w="222884" h="445769">
                <a:moveTo>
                  <a:pt x="222722" y="0"/>
                </a:moveTo>
                <a:lnTo>
                  <a:pt x="177835" y="4524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19"/>
                </a:lnTo>
                <a:lnTo>
                  <a:pt x="4525" y="267606"/>
                </a:lnTo>
                <a:lnTo>
                  <a:pt x="17503" y="309414"/>
                </a:lnTo>
                <a:lnTo>
                  <a:pt x="38038" y="347246"/>
                </a:lnTo>
                <a:lnTo>
                  <a:pt x="65235" y="380208"/>
                </a:lnTo>
                <a:lnTo>
                  <a:pt x="98197" y="407403"/>
                </a:lnTo>
                <a:lnTo>
                  <a:pt x="136029" y="427938"/>
                </a:lnTo>
                <a:lnTo>
                  <a:pt x="177835" y="440915"/>
                </a:lnTo>
                <a:lnTo>
                  <a:pt x="222720" y="445439"/>
                </a:lnTo>
                <a:lnTo>
                  <a:pt x="22272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21">
            <a:extLst>
              <a:ext uri="{FF2B5EF4-FFF2-40B4-BE49-F238E27FC236}">
                <a16:creationId xmlns="" xmlns:a16="http://schemas.microsoft.com/office/drawing/2014/main" id="{EABD07F5-FC6B-4810-BF33-34023355E5DF}"/>
              </a:ext>
            </a:extLst>
          </p:cNvPr>
          <p:cNvSpPr/>
          <p:nvPr/>
        </p:nvSpPr>
        <p:spPr>
          <a:xfrm>
            <a:off x="921652" y="3585809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222720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0"/>
                </a:lnTo>
                <a:lnTo>
                  <a:pt x="4525" y="267607"/>
                </a:lnTo>
                <a:lnTo>
                  <a:pt x="17503" y="309414"/>
                </a:lnTo>
                <a:lnTo>
                  <a:pt x="38038" y="347246"/>
                </a:lnTo>
                <a:lnTo>
                  <a:pt x="65235" y="380208"/>
                </a:lnTo>
                <a:lnTo>
                  <a:pt x="98197" y="407404"/>
                </a:lnTo>
                <a:lnTo>
                  <a:pt x="136029" y="427938"/>
                </a:lnTo>
                <a:lnTo>
                  <a:pt x="177835" y="440915"/>
                </a:lnTo>
                <a:lnTo>
                  <a:pt x="222720" y="445440"/>
                </a:lnTo>
                <a:lnTo>
                  <a:pt x="267607" y="440915"/>
                </a:lnTo>
                <a:lnTo>
                  <a:pt x="309414" y="427938"/>
                </a:lnTo>
                <a:lnTo>
                  <a:pt x="347246" y="407404"/>
                </a:lnTo>
                <a:lnTo>
                  <a:pt x="380208" y="380208"/>
                </a:lnTo>
                <a:lnTo>
                  <a:pt x="407404" y="347246"/>
                </a:lnTo>
                <a:lnTo>
                  <a:pt x="427938" y="309414"/>
                </a:lnTo>
                <a:lnTo>
                  <a:pt x="440915" y="267607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20" y="0"/>
                </a:lnTo>
                <a:close/>
              </a:path>
            </a:pathLst>
          </a:custGeom>
          <a:solidFill>
            <a:srgbClr val="EC09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22">
            <a:extLst>
              <a:ext uri="{FF2B5EF4-FFF2-40B4-BE49-F238E27FC236}">
                <a16:creationId xmlns="" xmlns:a16="http://schemas.microsoft.com/office/drawing/2014/main" id="{EA1B4246-7B58-4FA6-A703-63C3BB2EC1E7}"/>
              </a:ext>
            </a:extLst>
          </p:cNvPr>
          <p:cNvSpPr/>
          <p:nvPr/>
        </p:nvSpPr>
        <p:spPr>
          <a:xfrm>
            <a:off x="8891963" y="6722545"/>
            <a:ext cx="270909" cy="135455"/>
          </a:xfrm>
          <a:custGeom>
            <a:avLst/>
            <a:gdLst/>
            <a:ahLst/>
            <a:cxnLst/>
            <a:rect l="l" t="t" r="r" b="b"/>
            <a:pathLst>
              <a:path w="445769" h="222884">
                <a:moveTo>
                  <a:pt x="222719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1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19" y="0"/>
                </a:lnTo>
                <a:close/>
              </a:path>
            </a:pathLst>
          </a:custGeom>
          <a:solidFill>
            <a:srgbClr val="0094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23">
            <a:extLst>
              <a:ext uri="{FF2B5EF4-FFF2-40B4-BE49-F238E27FC236}">
                <a16:creationId xmlns="" xmlns:a16="http://schemas.microsoft.com/office/drawing/2014/main" id="{963E418E-B13A-4FC8-BAD3-F2037D8B0123}"/>
              </a:ext>
            </a:extLst>
          </p:cNvPr>
          <p:cNvSpPr/>
          <p:nvPr/>
        </p:nvSpPr>
        <p:spPr>
          <a:xfrm>
            <a:off x="7219656" y="3333487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222720" y="0"/>
                </a:moveTo>
                <a:lnTo>
                  <a:pt x="177835" y="4524"/>
                </a:lnTo>
                <a:lnTo>
                  <a:pt x="136029" y="17501"/>
                </a:lnTo>
                <a:lnTo>
                  <a:pt x="98197" y="38035"/>
                </a:lnTo>
                <a:lnTo>
                  <a:pt x="65235" y="65231"/>
                </a:lnTo>
                <a:lnTo>
                  <a:pt x="38038" y="98193"/>
                </a:lnTo>
                <a:lnTo>
                  <a:pt x="17503" y="136025"/>
                </a:lnTo>
                <a:lnTo>
                  <a:pt x="4525" y="177832"/>
                </a:lnTo>
                <a:lnTo>
                  <a:pt x="0" y="222720"/>
                </a:lnTo>
                <a:lnTo>
                  <a:pt x="4525" y="267607"/>
                </a:lnTo>
                <a:lnTo>
                  <a:pt x="17503" y="309414"/>
                </a:lnTo>
                <a:lnTo>
                  <a:pt x="38038" y="347246"/>
                </a:lnTo>
                <a:lnTo>
                  <a:pt x="65235" y="380208"/>
                </a:lnTo>
                <a:lnTo>
                  <a:pt x="98197" y="407404"/>
                </a:lnTo>
                <a:lnTo>
                  <a:pt x="136029" y="427938"/>
                </a:lnTo>
                <a:lnTo>
                  <a:pt x="177835" y="440915"/>
                </a:lnTo>
                <a:lnTo>
                  <a:pt x="222720" y="445440"/>
                </a:lnTo>
                <a:lnTo>
                  <a:pt x="267607" y="440915"/>
                </a:lnTo>
                <a:lnTo>
                  <a:pt x="309414" y="427938"/>
                </a:lnTo>
                <a:lnTo>
                  <a:pt x="347246" y="407404"/>
                </a:lnTo>
                <a:lnTo>
                  <a:pt x="380208" y="380208"/>
                </a:lnTo>
                <a:lnTo>
                  <a:pt x="407404" y="347246"/>
                </a:lnTo>
                <a:lnTo>
                  <a:pt x="427938" y="309414"/>
                </a:lnTo>
                <a:lnTo>
                  <a:pt x="440915" y="267607"/>
                </a:lnTo>
                <a:lnTo>
                  <a:pt x="445440" y="222720"/>
                </a:lnTo>
                <a:lnTo>
                  <a:pt x="440915" y="177832"/>
                </a:lnTo>
                <a:lnTo>
                  <a:pt x="427938" y="136025"/>
                </a:lnTo>
                <a:lnTo>
                  <a:pt x="407404" y="98193"/>
                </a:lnTo>
                <a:lnTo>
                  <a:pt x="380208" y="65231"/>
                </a:lnTo>
                <a:lnTo>
                  <a:pt x="347246" y="38035"/>
                </a:lnTo>
                <a:lnTo>
                  <a:pt x="309414" y="17501"/>
                </a:lnTo>
                <a:lnTo>
                  <a:pt x="267607" y="4524"/>
                </a:lnTo>
                <a:lnTo>
                  <a:pt x="222720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24">
            <a:extLst>
              <a:ext uri="{FF2B5EF4-FFF2-40B4-BE49-F238E27FC236}">
                <a16:creationId xmlns="" xmlns:a16="http://schemas.microsoft.com/office/drawing/2014/main" id="{99C9FC85-43DA-4693-A6A5-48FB12F3C10C}"/>
              </a:ext>
            </a:extLst>
          </p:cNvPr>
          <p:cNvSpPr/>
          <p:nvPr/>
        </p:nvSpPr>
        <p:spPr>
          <a:xfrm>
            <a:off x="6392348" y="962830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70" h="445769">
                <a:moveTo>
                  <a:pt x="222720" y="0"/>
                </a:moveTo>
                <a:lnTo>
                  <a:pt x="177835" y="4524"/>
                </a:lnTo>
                <a:lnTo>
                  <a:pt x="136029" y="17501"/>
                </a:lnTo>
                <a:lnTo>
                  <a:pt x="98197" y="38035"/>
                </a:lnTo>
                <a:lnTo>
                  <a:pt x="65235" y="65231"/>
                </a:lnTo>
                <a:lnTo>
                  <a:pt x="38038" y="98193"/>
                </a:lnTo>
                <a:lnTo>
                  <a:pt x="17503" y="136025"/>
                </a:lnTo>
                <a:lnTo>
                  <a:pt x="4525" y="177832"/>
                </a:lnTo>
                <a:lnTo>
                  <a:pt x="0" y="222720"/>
                </a:lnTo>
                <a:lnTo>
                  <a:pt x="4525" y="267604"/>
                </a:lnTo>
                <a:lnTo>
                  <a:pt x="17503" y="309410"/>
                </a:lnTo>
                <a:lnTo>
                  <a:pt x="38038" y="347242"/>
                </a:lnTo>
                <a:lnTo>
                  <a:pt x="65235" y="380204"/>
                </a:lnTo>
                <a:lnTo>
                  <a:pt x="98197" y="407401"/>
                </a:lnTo>
                <a:lnTo>
                  <a:pt x="136029" y="427936"/>
                </a:lnTo>
                <a:lnTo>
                  <a:pt x="177835" y="440914"/>
                </a:lnTo>
                <a:lnTo>
                  <a:pt x="222720" y="445440"/>
                </a:lnTo>
                <a:lnTo>
                  <a:pt x="267607" y="440914"/>
                </a:lnTo>
                <a:lnTo>
                  <a:pt x="309414" y="427936"/>
                </a:lnTo>
                <a:lnTo>
                  <a:pt x="347246" y="407401"/>
                </a:lnTo>
                <a:lnTo>
                  <a:pt x="380208" y="380204"/>
                </a:lnTo>
                <a:lnTo>
                  <a:pt x="407404" y="347242"/>
                </a:lnTo>
                <a:lnTo>
                  <a:pt x="427938" y="309410"/>
                </a:lnTo>
                <a:lnTo>
                  <a:pt x="440915" y="267604"/>
                </a:lnTo>
                <a:lnTo>
                  <a:pt x="445440" y="222720"/>
                </a:lnTo>
                <a:lnTo>
                  <a:pt x="440915" y="177832"/>
                </a:lnTo>
                <a:lnTo>
                  <a:pt x="427938" y="136025"/>
                </a:lnTo>
                <a:lnTo>
                  <a:pt x="407404" y="98193"/>
                </a:lnTo>
                <a:lnTo>
                  <a:pt x="380208" y="65231"/>
                </a:lnTo>
                <a:lnTo>
                  <a:pt x="347246" y="38035"/>
                </a:lnTo>
                <a:lnTo>
                  <a:pt x="309414" y="17501"/>
                </a:lnTo>
                <a:lnTo>
                  <a:pt x="267607" y="4524"/>
                </a:lnTo>
                <a:lnTo>
                  <a:pt x="222720" y="0"/>
                </a:lnTo>
                <a:close/>
              </a:path>
            </a:pathLst>
          </a:custGeom>
          <a:solidFill>
            <a:srgbClr val="EE0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25">
            <a:extLst>
              <a:ext uri="{FF2B5EF4-FFF2-40B4-BE49-F238E27FC236}">
                <a16:creationId xmlns="" xmlns:a16="http://schemas.microsoft.com/office/drawing/2014/main" id="{763730B6-9FB7-45DD-8402-13EDAE5EB771}"/>
              </a:ext>
            </a:extLst>
          </p:cNvPr>
          <p:cNvSpPr/>
          <p:nvPr/>
        </p:nvSpPr>
        <p:spPr>
          <a:xfrm>
            <a:off x="420" y="4096655"/>
            <a:ext cx="135455" cy="270909"/>
          </a:xfrm>
          <a:custGeom>
            <a:avLst/>
            <a:gdLst/>
            <a:ahLst/>
            <a:cxnLst/>
            <a:rect l="l" t="t" r="r" b="b"/>
            <a:pathLst>
              <a:path w="222885" h="445770">
                <a:moveTo>
                  <a:pt x="0" y="0"/>
                </a:moveTo>
                <a:lnTo>
                  <a:pt x="0" y="445439"/>
                </a:lnTo>
                <a:lnTo>
                  <a:pt x="44885" y="440914"/>
                </a:lnTo>
                <a:lnTo>
                  <a:pt x="86692" y="427936"/>
                </a:lnTo>
                <a:lnTo>
                  <a:pt x="124524" y="407401"/>
                </a:lnTo>
                <a:lnTo>
                  <a:pt x="157486" y="380204"/>
                </a:lnTo>
                <a:lnTo>
                  <a:pt x="184682" y="347242"/>
                </a:lnTo>
                <a:lnTo>
                  <a:pt x="205216" y="309410"/>
                </a:lnTo>
                <a:lnTo>
                  <a:pt x="218193" y="267603"/>
                </a:lnTo>
                <a:lnTo>
                  <a:pt x="222717" y="222719"/>
                </a:lnTo>
                <a:lnTo>
                  <a:pt x="218193" y="177835"/>
                </a:lnTo>
                <a:lnTo>
                  <a:pt x="205216" y="136029"/>
                </a:lnTo>
                <a:lnTo>
                  <a:pt x="184682" y="98197"/>
                </a:lnTo>
                <a:lnTo>
                  <a:pt x="157486" y="65235"/>
                </a:lnTo>
                <a:lnTo>
                  <a:pt x="124524" y="38038"/>
                </a:lnTo>
                <a:lnTo>
                  <a:pt x="86692" y="17503"/>
                </a:lnTo>
                <a:lnTo>
                  <a:pt x="44885" y="4524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26">
            <a:extLst>
              <a:ext uri="{FF2B5EF4-FFF2-40B4-BE49-F238E27FC236}">
                <a16:creationId xmlns="" xmlns:a16="http://schemas.microsoft.com/office/drawing/2014/main" id="{DD34B7F2-A87A-462D-A5BE-81A0F9D9FD7D}"/>
              </a:ext>
            </a:extLst>
          </p:cNvPr>
          <p:cNvSpPr/>
          <p:nvPr/>
        </p:nvSpPr>
        <p:spPr>
          <a:xfrm>
            <a:off x="8336413" y="4555792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222720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0"/>
                </a:lnTo>
                <a:lnTo>
                  <a:pt x="4525" y="267607"/>
                </a:lnTo>
                <a:lnTo>
                  <a:pt x="17503" y="309414"/>
                </a:lnTo>
                <a:lnTo>
                  <a:pt x="38038" y="347246"/>
                </a:lnTo>
                <a:lnTo>
                  <a:pt x="65235" y="380208"/>
                </a:lnTo>
                <a:lnTo>
                  <a:pt x="98197" y="407404"/>
                </a:lnTo>
                <a:lnTo>
                  <a:pt x="136029" y="427938"/>
                </a:lnTo>
                <a:lnTo>
                  <a:pt x="177835" y="440915"/>
                </a:lnTo>
                <a:lnTo>
                  <a:pt x="222720" y="445440"/>
                </a:lnTo>
                <a:lnTo>
                  <a:pt x="267607" y="440915"/>
                </a:lnTo>
                <a:lnTo>
                  <a:pt x="309414" y="427938"/>
                </a:lnTo>
                <a:lnTo>
                  <a:pt x="347246" y="407404"/>
                </a:lnTo>
                <a:lnTo>
                  <a:pt x="380208" y="380208"/>
                </a:lnTo>
                <a:lnTo>
                  <a:pt x="407404" y="347246"/>
                </a:lnTo>
                <a:lnTo>
                  <a:pt x="427938" y="309414"/>
                </a:lnTo>
                <a:lnTo>
                  <a:pt x="440915" y="267607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20" y="0"/>
                </a:lnTo>
                <a:close/>
              </a:path>
            </a:pathLst>
          </a:custGeom>
          <a:solidFill>
            <a:srgbClr val="EE0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27">
            <a:extLst>
              <a:ext uri="{FF2B5EF4-FFF2-40B4-BE49-F238E27FC236}">
                <a16:creationId xmlns="" xmlns:a16="http://schemas.microsoft.com/office/drawing/2014/main" id="{4AF8C632-7313-4A5D-A0EC-B4287F7DC01A}"/>
              </a:ext>
            </a:extLst>
          </p:cNvPr>
          <p:cNvSpPr/>
          <p:nvPr/>
        </p:nvSpPr>
        <p:spPr>
          <a:xfrm>
            <a:off x="8503158" y="0"/>
            <a:ext cx="270909" cy="135455"/>
          </a:xfrm>
          <a:custGeom>
            <a:avLst/>
            <a:gdLst/>
            <a:ahLst/>
            <a:cxnLst/>
            <a:rect l="l" t="t" r="r" b="b"/>
            <a:pathLst>
              <a:path w="445769" h="222885">
                <a:moveTo>
                  <a:pt x="445439" y="0"/>
                </a:moveTo>
                <a:lnTo>
                  <a:pt x="0" y="0"/>
                </a:lnTo>
                <a:lnTo>
                  <a:pt x="4524" y="44880"/>
                </a:lnTo>
                <a:lnTo>
                  <a:pt x="17502" y="86686"/>
                </a:lnTo>
                <a:lnTo>
                  <a:pt x="38038" y="124518"/>
                </a:lnTo>
                <a:lnTo>
                  <a:pt x="65235" y="157480"/>
                </a:lnTo>
                <a:lnTo>
                  <a:pt x="98197" y="184677"/>
                </a:lnTo>
                <a:lnTo>
                  <a:pt x="136029" y="205212"/>
                </a:lnTo>
                <a:lnTo>
                  <a:pt x="177835" y="218190"/>
                </a:lnTo>
                <a:lnTo>
                  <a:pt x="222719" y="222716"/>
                </a:lnTo>
                <a:lnTo>
                  <a:pt x="267606" y="218190"/>
                </a:lnTo>
                <a:lnTo>
                  <a:pt x="309414" y="205212"/>
                </a:lnTo>
                <a:lnTo>
                  <a:pt x="347246" y="184677"/>
                </a:lnTo>
                <a:lnTo>
                  <a:pt x="380208" y="157480"/>
                </a:lnTo>
                <a:lnTo>
                  <a:pt x="407403" y="124518"/>
                </a:lnTo>
                <a:lnTo>
                  <a:pt x="427937" y="86686"/>
                </a:lnTo>
                <a:lnTo>
                  <a:pt x="440915" y="44880"/>
                </a:lnTo>
                <a:lnTo>
                  <a:pt x="445439" y="0"/>
                </a:lnTo>
                <a:close/>
              </a:path>
            </a:pathLst>
          </a:custGeom>
          <a:solidFill>
            <a:srgbClr val="EE0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28">
            <a:extLst>
              <a:ext uri="{FF2B5EF4-FFF2-40B4-BE49-F238E27FC236}">
                <a16:creationId xmlns="" xmlns:a16="http://schemas.microsoft.com/office/drawing/2014/main" id="{88672FB8-F8DE-4B2A-81F7-B28DE3AD109F}"/>
              </a:ext>
            </a:extLst>
          </p:cNvPr>
          <p:cNvGrpSpPr/>
          <p:nvPr/>
        </p:nvGrpSpPr>
        <p:grpSpPr>
          <a:xfrm>
            <a:off x="8056882" y="2217220"/>
            <a:ext cx="406364" cy="406364"/>
            <a:chOff x="13278110" y="3630338"/>
            <a:chExt cx="668655" cy="668655"/>
          </a:xfrm>
          <a:solidFill>
            <a:srgbClr val="FFC000"/>
          </a:solidFill>
        </p:grpSpPr>
        <p:sp>
          <p:nvSpPr>
            <p:cNvPr id="60" name="object 29">
              <a:extLst>
                <a:ext uri="{FF2B5EF4-FFF2-40B4-BE49-F238E27FC236}">
                  <a16:creationId xmlns="" xmlns:a16="http://schemas.microsoft.com/office/drawing/2014/main" id="{4F1B06B4-BF48-4DDA-99F4-CFAED778DF7A}"/>
                </a:ext>
              </a:extLst>
            </p:cNvPr>
            <p:cNvSpPr/>
            <p:nvPr/>
          </p:nvSpPr>
          <p:spPr>
            <a:xfrm>
              <a:off x="13500828" y="3853056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70">
                  <a:moveTo>
                    <a:pt x="222720" y="0"/>
                  </a:moveTo>
                  <a:lnTo>
                    <a:pt x="177835" y="4524"/>
                  </a:lnTo>
                  <a:lnTo>
                    <a:pt x="136029" y="17501"/>
                  </a:lnTo>
                  <a:lnTo>
                    <a:pt x="98197" y="38035"/>
                  </a:lnTo>
                  <a:lnTo>
                    <a:pt x="65235" y="65231"/>
                  </a:lnTo>
                  <a:lnTo>
                    <a:pt x="38038" y="98193"/>
                  </a:lnTo>
                  <a:lnTo>
                    <a:pt x="17503" y="136025"/>
                  </a:lnTo>
                  <a:lnTo>
                    <a:pt x="4525" y="177832"/>
                  </a:lnTo>
                  <a:lnTo>
                    <a:pt x="0" y="222720"/>
                  </a:lnTo>
                  <a:lnTo>
                    <a:pt x="4525" y="267604"/>
                  </a:lnTo>
                  <a:lnTo>
                    <a:pt x="17503" y="309410"/>
                  </a:lnTo>
                  <a:lnTo>
                    <a:pt x="38038" y="347242"/>
                  </a:lnTo>
                  <a:lnTo>
                    <a:pt x="65235" y="380204"/>
                  </a:lnTo>
                  <a:lnTo>
                    <a:pt x="98197" y="407401"/>
                  </a:lnTo>
                  <a:lnTo>
                    <a:pt x="136029" y="427936"/>
                  </a:lnTo>
                  <a:lnTo>
                    <a:pt x="177835" y="440914"/>
                  </a:lnTo>
                  <a:lnTo>
                    <a:pt x="222720" y="445440"/>
                  </a:lnTo>
                  <a:lnTo>
                    <a:pt x="267607" y="440914"/>
                  </a:lnTo>
                  <a:lnTo>
                    <a:pt x="309414" y="427936"/>
                  </a:lnTo>
                  <a:lnTo>
                    <a:pt x="347246" y="407401"/>
                  </a:lnTo>
                  <a:lnTo>
                    <a:pt x="380208" y="380204"/>
                  </a:lnTo>
                  <a:lnTo>
                    <a:pt x="407404" y="347242"/>
                  </a:lnTo>
                  <a:lnTo>
                    <a:pt x="427938" y="309410"/>
                  </a:lnTo>
                  <a:lnTo>
                    <a:pt x="440915" y="267604"/>
                  </a:lnTo>
                  <a:lnTo>
                    <a:pt x="445440" y="222720"/>
                  </a:lnTo>
                  <a:lnTo>
                    <a:pt x="440915" y="177832"/>
                  </a:lnTo>
                  <a:lnTo>
                    <a:pt x="427938" y="136025"/>
                  </a:lnTo>
                  <a:lnTo>
                    <a:pt x="407404" y="98193"/>
                  </a:lnTo>
                  <a:lnTo>
                    <a:pt x="380208" y="65231"/>
                  </a:lnTo>
                  <a:lnTo>
                    <a:pt x="347246" y="38035"/>
                  </a:lnTo>
                  <a:lnTo>
                    <a:pt x="309414" y="17501"/>
                  </a:lnTo>
                  <a:lnTo>
                    <a:pt x="267607" y="4524"/>
                  </a:lnTo>
                  <a:lnTo>
                    <a:pt x="22272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30">
              <a:extLst>
                <a:ext uri="{FF2B5EF4-FFF2-40B4-BE49-F238E27FC236}">
                  <a16:creationId xmlns="" xmlns:a16="http://schemas.microsoft.com/office/drawing/2014/main" id="{92EB55F6-B71E-4CD7-87E5-83B2192790B0}"/>
                </a:ext>
              </a:extLst>
            </p:cNvPr>
            <p:cNvSpPr/>
            <p:nvPr/>
          </p:nvSpPr>
          <p:spPr>
            <a:xfrm>
              <a:off x="13278110" y="3630338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70">
                  <a:moveTo>
                    <a:pt x="222720" y="0"/>
                  </a:moveTo>
                  <a:lnTo>
                    <a:pt x="177835" y="4524"/>
                  </a:lnTo>
                  <a:lnTo>
                    <a:pt x="136029" y="17501"/>
                  </a:lnTo>
                  <a:lnTo>
                    <a:pt x="98197" y="38035"/>
                  </a:lnTo>
                  <a:lnTo>
                    <a:pt x="65235" y="65231"/>
                  </a:lnTo>
                  <a:lnTo>
                    <a:pt x="38038" y="98193"/>
                  </a:lnTo>
                  <a:lnTo>
                    <a:pt x="17503" y="136025"/>
                  </a:lnTo>
                  <a:lnTo>
                    <a:pt x="4525" y="177832"/>
                  </a:lnTo>
                  <a:lnTo>
                    <a:pt x="0" y="222720"/>
                  </a:lnTo>
                  <a:lnTo>
                    <a:pt x="4525" y="267604"/>
                  </a:lnTo>
                  <a:lnTo>
                    <a:pt x="17503" y="309410"/>
                  </a:lnTo>
                  <a:lnTo>
                    <a:pt x="38038" y="347242"/>
                  </a:lnTo>
                  <a:lnTo>
                    <a:pt x="65235" y="380204"/>
                  </a:lnTo>
                  <a:lnTo>
                    <a:pt x="98197" y="407401"/>
                  </a:lnTo>
                  <a:lnTo>
                    <a:pt x="136029" y="427936"/>
                  </a:lnTo>
                  <a:lnTo>
                    <a:pt x="177835" y="440914"/>
                  </a:lnTo>
                  <a:lnTo>
                    <a:pt x="222720" y="445440"/>
                  </a:lnTo>
                  <a:lnTo>
                    <a:pt x="267607" y="440914"/>
                  </a:lnTo>
                  <a:lnTo>
                    <a:pt x="309414" y="427936"/>
                  </a:lnTo>
                  <a:lnTo>
                    <a:pt x="347246" y="407401"/>
                  </a:lnTo>
                  <a:lnTo>
                    <a:pt x="380208" y="380204"/>
                  </a:lnTo>
                  <a:lnTo>
                    <a:pt x="407404" y="347242"/>
                  </a:lnTo>
                  <a:lnTo>
                    <a:pt x="427938" y="309410"/>
                  </a:lnTo>
                  <a:lnTo>
                    <a:pt x="440915" y="267604"/>
                  </a:lnTo>
                  <a:lnTo>
                    <a:pt x="445440" y="222720"/>
                  </a:lnTo>
                  <a:lnTo>
                    <a:pt x="440915" y="177832"/>
                  </a:lnTo>
                  <a:lnTo>
                    <a:pt x="427938" y="136025"/>
                  </a:lnTo>
                  <a:lnTo>
                    <a:pt x="407404" y="98193"/>
                  </a:lnTo>
                  <a:lnTo>
                    <a:pt x="380208" y="65231"/>
                  </a:lnTo>
                  <a:lnTo>
                    <a:pt x="347246" y="38035"/>
                  </a:lnTo>
                  <a:lnTo>
                    <a:pt x="309414" y="17501"/>
                  </a:lnTo>
                  <a:lnTo>
                    <a:pt x="267607" y="4524"/>
                  </a:lnTo>
                  <a:lnTo>
                    <a:pt x="222720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27010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83F5500-8FD0-40B2-B60C-CF515CE60B7C}"/>
              </a:ext>
            </a:extLst>
          </p:cNvPr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EE0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CBBD70-EDCC-4D27-92B3-A9F08B35735F}"/>
              </a:ext>
            </a:extLst>
          </p:cNvPr>
          <p:cNvSpPr txBox="1"/>
          <p:nvPr/>
        </p:nvSpPr>
        <p:spPr>
          <a:xfrm>
            <a:off x="2259806" y="3044279"/>
            <a:ext cx="4624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Mont Bold" panose="00000900000000000000" pitchFamily="2" charset="0"/>
                <a:ea typeface="Segoe UI Black" panose="020B0A02040204020203" pitchFamily="34" charset="0"/>
              </a:rPr>
              <a:t>Уже на складе</a:t>
            </a:r>
            <a:endParaRPr lang="ru-RU" sz="4800" dirty="0">
              <a:solidFill>
                <a:schemeClr val="bg1"/>
              </a:solidFill>
              <a:latin typeface="Mont Bold" panose="00000900000000000000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680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5C2E15BA-EAA6-44E4-B8A0-827625B2CA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570" y="0"/>
            <a:ext cx="4498894" cy="68580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5FF9CFCA-9A4F-4821-9396-685AA27F9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3"/>
          <a:stretch/>
        </p:blipFill>
        <p:spPr>
          <a:xfrm>
            <a:off x="0" y="-21408"/>
            <a:ext cx="4426857" cy="689200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C1E769AF-EB92-43B0-B825-C3991D3B15AB}"/>
              </a:ext>
            </a:extLst>
          </p:cNvPr>
          <p:cNvGrpSpPr/>
          <p:nvPr/>
        </p:nvGrpSpPr>
        <p:grpSpPr>
          <a:xfrm>
            <a:off x="5982801" y="672372"/>
            <a:ext cx="2054612" cy="1014042"/>
            <a:chOff x="3566210" y="152688"/>
            <a:chExt cx="2054612" cy="1014042"/>
          </a:xfrm>
        </p:grpSpPr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1FD4AE0A-2B56-4061-AFAD-50F43A2ACCE8}"/>
                </a:ext>
              </a:extLst>
            </p:cNvPr>
            <p:cNvGrpSpPr/>
            <p:nvPr/>
          </p:nvGrpSpPr>
          <p:grpSpPr>
            <a:xfrm>
              <a:off x="3566210" y="152688"/>
              <a:ext cx="2054612" cy="1014042"/>
              <a:chOff x="4981871" y="4567017"/>
              <a:chExt cx="2054612" cy="1014042"/>
            </a:xfrm>
          </p:grpSpPr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C0F314DA-5888-4DAB-837E-0007879590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02123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rgbClr val="F8EED2"/>
                    </a:solidFill>
                    <a:latin typeface="Segoe UI Light" panose="020B0502040204020203" pitchFamily="34" charset="0"/>
                  </a:rPr>
                  <a:t>821577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4AA44F53-CAA0-447A-903C-E840064CEB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054612" cy="487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solidFill>
                      <a:srgbClr val="F8EED2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Термос «</a:t>
                </a:r>
                <a:r>
                  <a:rPr lang="ru-RU" sz="1200" dirty="0" err="1">
                    <a:solidFill>
                      <a:srgbClr val="F8EED2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Вотерлоо</a:t>
                </a:r>
                <a:r>
                  <a:rPr lang="ru-RU" sz="1200" dirty="0" smtClean="0">
                    <a:solidFill>
                      <a:srgbClr val="F8EED2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»,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 smtClean="0">
                    <a:solidFill>
                      <a:srgbClr val="F8EED2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1000 мл</a:t>
                </a:r>
                <a:endParaRPr lang="ru-RU" sz="1200" dirty="0">
                  <a:solidFill>
                    <a:srgbClr val="F8EED2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3BB08373-E623-4D85-982D-97FA2123AF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2137" y="5273282"/>
                <a:ext cx="1213436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1 677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25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="" xmlns:a16="http://schemas.microsoft.com/office/drawing/2014/main" id="{8CA62EC6-2A1E-4A1A-AF79-022AAD16584C}"/>
                </a:ext>
              </a:extLst>
            </p:cNvPr>
            <p:cNvGrpSpPr/>
            <p:nvPr/>
          </p:nvGrpSpPr>
          <p:grpSpPr>
            <a:xfrm>
              <a:off x="4193191" y="273702"/>
              <a:ext cx="494676" cy="120006"/>
              <a:chOff x="4364002" y="3832608"/>
              <a:chExt cx="494676" cy="120006"/>
            </a:xfrm>
          </p:grpSpPr>
          <p:sp>
            <p:nvSpPr>
              <p:cNvPr id="9" name="Овал 8">
                <a:extLst>
                  <a:ext uri="{FF2B5EF4-FFF2-40B4-BE49-F238E27FC236}">
                    <a16:creationId xmlns="" xmlns:a16="http://schemas.microsoft.com/office/drawing/2014/main" id="{D1F9E90F-8759-471F-8C08-605C18C629F4}"/>
                  </a:ext>
                </a:extLst>
              </p:cNvPr>
              <p:cNvSpPr/>
              <p:nvPr/>
            </p:nvSpPr>
            <p:spPr>
              <a:xfrm>
                <a:off x="4364002" y="3832608"/>
                <a:ext cx="120006" cy="120006"/>
              </a:xfrm>
              <a:prstGeom prst="ellipse">
                <a:avLst/>
              </a:prstGeom>
              <a:solidFill>
                <a:srgbClr val="21212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="" xmlns:a16="http://schemas.microsoft.com/office/drawing/2014/main" id="{58608AE4-5E96-4A88-9847-25E9386D7311}"/>
                  </a:ext>
                </a:extLst>
              </p:cNvPr>
              <p:cNvSpPr/>
              <p:nvPr/>
            </p:nvSpPr>
            <p:spPr>
              <a:xfrm>
                <a:off x="4551337" y="3832608"/>
                <a:ext cx="120006" cy="120006"/>
              </a:xfrm>
              <a:prstGeom prst="ellipse">
                <a:avLst/>
              </a:prstGeom>
              <a:solidFill>
                <a:srgbClr val="DDB4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="" xmlns:a16="http://schemas.microsoft.com/office/drawing/2014/main" id="{12C7A9F0-11FB-4AEE-A6EE-2C43F2FEC61E}"/>
                  </a:ext>
                </a:extLst>
              </p:cNvPr>
              <p:cNvSpPr/>
              <p:nvPr/>
            </p:nvSpPr>
            <p:spPr>
              <a:xfrm>
                <a:off x="4738672" y="3832608"/>
                <a:ext cx="120006" cy="120006"/>
              </a:xfrm>
              <a:prstGeom prst="ellipse">
                <a:avLst/>
              </a:prstGeom>
              <a:solidFill>
                <a:srgbClr val="1320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9C959DB-8214-42B1-8EF6-4A3B9B578141}"/>
              </a:ext>
            </a:extLst>
          </p:cNvPr>
          <p:cNvSpPr txBox="1"/>
          <p:nvPr/>
        </p:nvSpPr>
        <p:spPr>
          <a:xfrm>
            <a:off x="185345" y="638814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7C55120-CC52-4995-893E-A9D81002D1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8883" y="1237133"/>
            <a:ext cx="1084072" cy="3871343"/>
          </a:xfrm>
          <a:prstGeom prst="rect">
            <a:avLst/>
          </a:prstGeom>
          <a:effectLst>
            <a:outerShdw blurRad="139700" dist="38100" dir="12540000" sx="95000" sy="95000" algn="ctr" rotWithShape="0">
              <a:srgbClr val="492B17">
                <a:alpha val="47000"/>
              </a:srgbClr>
            </a:outerShdw>
          </a:effectLst>
        </p:spPr>
      </p:pic>
      <p:sp>
        <p:nvSpPr>
          <p:cNvPr id="48" name="Полилиния: фигура 47">
            <a:extLst>
              <a:ext uri="{FF2B5EF4-FFF2-40B4-BE49-F238E27FC236}">
                <a16:creationId xmlns="" xmlns:a16="http://schemas.microsoft.com/office/drawing/2014/main" id="{D2DC9D48-EC38-4AA9-B46B-28569369DBE1}"/>
              </a:ext>
            </a:extLst>
          </p:cNvPr>
          <p:cNvSpPr/>
          <p:nvPr/>
        </p:nvSpPr>
        <p:spPr>
          <a:xfrm>
            <a:off x="728833" y="4748997"/>
            <a:ext cx="3249063" cy="441613"/>
          </a:xfrm>
          <a:custGeom>
            <a:avLst/>
            <a:gdLst>
              <a:gd name="connsiteX0" fmla="*/ 1884948 w 1884948"/>
              <a:gd name="connsiteY0" fmla="*/ 216568 h 264694"/>
              <a:gd name="connsiteX1" fmla="*/ 1355558 w 1884948"/>
              <a:gd name="connsiteY1" fmla="*/ 264694 h 264694"/>
              <a:gd name="connsiteX2" fmla="*/ 705853 w 1884948"/>
              <a:gd name="connsiteY2" fmla="*/ 200526 h 264694"/>
              <a:gd name="connsiteX3" fmla="*/ 593558 w 1884948"/>
              <a:gd name="connsiteY3" fmla="*/ 152400 h 264694"/>
              <a:gd name="connsiteX4" fmla="*/ 0 w 1884948"/>
              <a:gd name="connsiteY4" fmla="*/ 40105 h 264694"/>
              <a:gd name="connsiteX5" fmla="*/ 826169 w 1884948"/>
              <a:gd name="connsiteY5" fmla="*/ 0 h 264694"/>
              <a:gd name="connsiteX6" fmla="*/ 1884948 w 1884948"/>
              <a:gd name="connsiteY6" fmla="*/ 216568 h 26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4948" h="264694">
                <a:moveTo>
                  <a:pt x="1884948" y="216568"/>
                </a:moveTo>
                <a:lnTo>
                  <a:pt x="1355558" y="264694"/>
                </a:lnTo>
                <a:lnTo>
                  <a:pt x="705853" y="200526"/>
                </a:lnTo>
                <a:lnTo>
                  <a:pt x="593558" y="152400"/>
                </a:lnTo>
                <a:lnTo>
                  <a:pt x="0" y="40105"/>
                </a:lnTo>
                <a:lnTo>
                  <a:pt x="826169" y="0"/>
                </a:lnTo>
                <a:lnTo>
                  <a:pt x="1884948" y="216568"/>
                </a:lnTo>
                <a:close/>
              </a:path>
            </a:pathLst>
          </a:custGeom>
          <a:solidFill>
            <a:srgbClr val="B5863C">
              <a:alpha val="78000"/>
            </a:srgbClr>
          </a:solidFill>
          <a:ln>
            <a:noFill/>
          </a:ln>
          <a:effectLst>
            <a:glow>
              <a:schemeClr val="accent1"/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604989" y="5043912"/>
            <a:ext cx="170756" cy="2933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7775745" y="5063651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6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="" xmlns:a16="http://schemas.microsoft.com/office/drawing/2014/main" id="{8BFF09CD-A538-41DF-BCDB-9409912A6DC8}"/>
              </a:ext>
            </a:extLst>
          </p:cNvPr>
          <p:cNvGrpSpPr/>
          <p:nvPr/>
        </p:nvGrpSpPr>
        <p:grpSpPr>
          <a:xfrm>
            <a:off x="2086393" y="956178"/>
            <a:ext cx="2286797" cy="1007186"/>
            <a:chOff x="3566210" y="152688"/>
            <a:chExt cx="2286797" cy="1007186"/>
          </a:xfrm>
        </p:grpSpPr>
        <p:grpSp>
          <p:nvGrpSpPr>
            <p:cNvPr id="30" name="Группа 29">
              <a:extLst>
                <a:ext uri="{FF2B5EF4-FFF2-40B4-BE49-F238E27FC236}">
                  <a16:creationId xmlns="" xmlns:a16="http://schemas.microsoft.com/office/drawing/2014/main" id="{2F31CABE-A0B8-4B45-9237-FC6A49A735F0}"/>
                </a:ext>
              </a:extLst>
            </p:cNvPr>
            <p:cNvGrpSpPr/>
            <p:nvPr/>
          </p:nvGrpSpPr>
          <p:grpSpPr>
            <a:xfrm>
              <a:off x="3566210" y="152688"/>
              <a:ext cx="2286797" cy="1007186"/>
              <a:chOff x="4981871" y="4567017"/>
              <a:chExt cx="2286797" cy="1007186"/>
            </a:xfrm>
          </p:grpSpPr>
          <p:sp>
            <p:nvSpPr>
              <p:cNvPr id="41" name="TextBox 11">
                <a:extLst>
                  <a:ext uri="{FF2B5EF4-FFF2-40B4-BE49-F238E27FC236}">
                    <a16:creationId xmlns="" xmlns:a16="http://schemas.microsoft.com/office/drawing/2014/main" id="{2327A51A-8234-4ABE-A177-FF31C9E518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3479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842002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2" name="TextBox 12">
                <a:extLst>
                  <a:ext uri="{FF2B5EF4-FFF2-40B4-BE49-F238E27FC236}">
                    <a16:creationId xmlns="" xmlns:a16="http://schemas.microsoft.com/office/drawing/2014/main" id="{88D7F486-6A5A-4FAF-8DC6-ECD65B781C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286797" cy="487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Термос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LIBERTY CANTEEN</a:t>
                </a:r>
                <a:r>
                  <a:rPr lang="en-US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510 мл</a:t>
                </a:r>
                <a:endPara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Box 12">
                <a:extLst>
                  <a:ext uri="{FF2B5EF4-FFF2-40B4-BE49-F238E27FC236}">
                    <a16:creationId xmlns="" xmlns:a16="http://schemas.microsoft.com/office/drawing/2014/main" id="{36B93E33-C0A6-4F81-97BF-F46EFB0619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96867" y="5266426"/>
                <a:ext cx="1287788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3 110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34" name="Группа 33">
              <a:extLst>
                <a:ext uri="{FF2B5EF4-FFF2-40B4-BE49-F238E27FC236}">
                  <a16:creationId xmlns="" xmlns:a16="http://schemas.microsoft.com/office/drawing/2014/main" id="{CDD53D39-1733-4147-B44A-F5B40E580BFB}"/>
                </a:ext>
              </a:extLst>
            </p:cNvPr>
            <p:cNvGrpSpPr/>
            <p:nvPr/>
          </p:nvGrpSpPr>
          <p:grpSpPr>
            <a:xfrm>
              <a:off x="4158286" y="273702"/>
              <a:ext cx="700216" cy="120006"/>
              <a:chOff x="4329097" y="3832608"/>
              <a:chExt cx="700216" cy="120006"/>
            </a:xfrm>
          </p:grpSpPr>
          <p:sp>
            <p:nvSpPr>
              <p:cNvPr id="35" name="Овал 34">
                <a:extLst>
                  <a:ext uri="{FF2B5EF4-FFF2-40B4-BE49-F238E27FC236}">
                    <a16:creationId xmlns="" xmlns:a16="http://schemas.microsoft.com/office/drawing/2014/main" id="{0ED36A5A-799E-4A02-9BE5-9A2E10FF3116}"/>
                  </a:ext>
                </a:extLst>
              </p:cNvPr>
              <p:cNvSpPr/>
              <p:nvPr/>
            </p:nvSpPr>
            <p:spPr>
              <a:xfrm>
                <a:off x="4329097" y="3832608"/>
                <a:ext cx="120006" cy="12000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="" xmlns:a16="http://schemas.microsoft.com/office/drawing/2014/main" id="{ACA4FC9B-10DC-4960-86C2-6B86747F7B92}"/>
                  </a:ext>
                </a:extLst>
              </p:cNvPr>
              <p:cNvSpPr/>
              <p:nvPr/>
            </p:nvSpPr>
            <p:spPr>
              <a:xfrm>
                <a:off x="4514816" y="3832608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="" xmlns:a16="http://schemas.microsoft.com/office/drawing/2014/main" id="{0E6EE235-D1AD-4904-8B9B-38819F8831F7}"/>
                  </a:ext>
                </a:extLst>
              </p:cNvPr>
              <p:cNvSpPr/>
              <p:nvPr/>
            </p:nvSpPr>
            <p:spPr>
              <a:xfrm>
                <a:off x="4522086" y="3832608"/>
                <a:ext cx="120006" cy="120006"/>
              </a:xfrm>
              <a:prstGeom prst="ellipse">
                <a:avLst/>
              </a:prstGeom>
              <a:solidFill>
                <a:srgbClr val="975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="" xmlns:a16="http://schemas.microsoft.com/office/drawing/2014/main" id="{4CCFBD97-787A-40AA-8E96-6045BE4DDDEF}"/>
                  </a:ext>
                </a:extLst>
              </p:cNvPr>
              <p:cNvSpPr/>
              <p:nvPr/>
            </p:nvSpPr>
            <p:spPr>
              <a:xfrm>
                <a:off x="4716318" y="3832608"/>
                <a:ext cx="120006" cy="120006"/>
              </a:xfrm>
              <a:prstGeom prst="ellipse">
                <a:avLst/>
              </a:prstGeom>
              <a:solidFill>
                <a:srgbClr val="B09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="" xmlns:a16="http://schemas.microsoft.com/office/drawing/2014/main" id="{E74E1239-22A6-4C4B-B901-8AA99341396C}"/>
                  </a:ext>
                </a:extLst>
              </p:cNvPr>
              <p:cNvSpPr/>
              <p:nvPr/>
            </p:nvSpPr>
            <p:spPr>
              <a:xfrm>
                <a:off x="4909307" y="3832608"/>
                <a:ext cx="120006" cy="120006"/>
              </a:xfrm>
              <a:prstGeom prst="ellipse">
                <a:avLst/>
              </a:prstGeom>
              <a:solidFill>
                <a:srgbClr val="84878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07561682-E5C5-452B-961B-8CF3959CE2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60" y="631992"/>
            <a:ext cx="1346211" cy="4527330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="" xmlns:a16="http://schemas.microsoft.com/office/drawing/2014/main" id="{2427AF0C-9E67-492C-8A05-E0F1333B6323}"/>
              </a:ext>
            </a:extLst>
          </p:cNvPr>
          <p:cNvGrpSpPr/>
          <p:nvPr/>
        </p:nvGrpSpPr>
        <p:grpSpPr>
          <a:xfrm>
            <a:off x="2086393" y="3586456"/>
            <a:ext cx="606406" cy="504035"/>
            <a:chOff x="1403549" y="4174576"/>
            <a:chExt cx="606406" cy="504035"/>
          </a:xfrm>
        </p:grpSpPr>
        <p:sp>
          <p:nvSpPr>
            <p:cNvPr id="49" name="Овал 48">
              <a:extLst>
                <a:ext uri="{FF2B5EF4-FFF2-40B4-BE49-F238E27FC236}">
                  <a16:creationId xmlns="" xmlns:a16="http://schemas.microsoft.com/office/drawing/2014/main" id="{5273F791-8E76-4D2D-B888-EE6D9A2B236C}"/>
                </a:ext>
              </a:extLst>
            </p:cNvPr>
            <p:cNvSpPr/>
            <p:nvPr/>
          </p:nvSpPr>
          <p:spPr>
            <a:xfrm>
              <a:off x="1454735" y="4174576"/>
              <a:ext cx="504034" cy="50403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="" xmlns:a16="http://schemas.microsoft.com/office/drawing/2014/main" id="{A02C481C-448A-4BF2-B048-E7366E1B3F7E}"/>
                </a:ext>
              </a:extLst>
            </p:cNvPr>
            <p:cNvSpPr/>
            <p:nvPr/>
          </p:nvSpPr>
          <p:spPr>
            <a:xfrm>
              <a:off x="1403549" y="4288094"/>
              <a:ext cx="60640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031B57C1-0F96-4174-B52F-5B926F1672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16728" y="138545"/>
            <a:ext cx="2148880" cy="53382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06472" y="4907517"/>
            <a:ext cx="170756" cy="29339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A1BDB3E9-72FC-4ABA-A962-4CB0E21B60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947669" y="4913920"/>
            <a:ext cx="170366" cy="29272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2316728" y="4925541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12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2ACE1C9-1DDC-476E-B7E4-B531A33B4991}"/>
              </a:ext>
            </a:extLst>
          </p:cNvPr>
          <p:cNvSpPr txBox="1"/>
          <p:nvPr/>
        </p:nvSpPr>
        <p:spPr>
          <a:xfrm>
            <a:off x="3131820" y="4933325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До 24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035109" y="2105719"/>
            <a:ext cx="21048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00" dirty="0" smtClean="0"/>
              <a:t>Герметичность</a:t>
            </a:r>
            <a:r>
              <a:rPr lang="ru-RU" sz="1000" dirty="0"/>
              <a:t>: крышка оснащена блокировкой от случайного </a:t>
            </a:r>
            <a:r>
              <a:rPr lang="ru-RU" sz="1000" dirty="0" smtClean="0"/>
              <a:t>нажатия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Двойные </a:t>
            </a:r>
            <a:r>
              <a:rPr lang="ru-RU" sz="1000" dirty="0"/>
              <a:t>стенки с вакуумной изоляцией </a:t>
            </a:r>
            <a:r>
              <a:rPr lang="ru-RU" sz="1000" dirty="0" smtClean="0"/>
              <a:t>Пищевая </a:t>
            </a:r>
            <a:r>
              <a:rPr lang="ru-RU" sz="1000" dirty="0"/>
              <a:t>нержавеющая сталь 18/8 с содержанием никеля и </a:t>
            </a:r>
            <a:r>
              <a:rPr lang="ru-RU" sz="1000" dirty="0" smtClean="0"/>
              <a:t>хрома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893311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A8D49767-4E43-4372-BFAD-1307C7086F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8"/>
          <a:stretch/>
        </p:blipFill>
        <p:spPr>
          <a:xfrm>
            <a:off x="5191062" y="799922"/>
            <a:ext cx="3941058" cy="6096146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9E23E183-32FD-4217-B3AF-10D76576D4C5}"/>
              </a:ext>
            </a:extLst>
          </p:cNvPr>
          <p:cNvGrpSpPr/>
          <p:nvPr/>
        </p:nvGrpSpPr>
        <p:grpSpPr>
          <a:xfrm>
            <a:off x="7247505" y="723315"/>
            <a:ext cx="1640455" cy="1055771"/>
            <a:chOff x="191733" y="465244"/>
            <a:chExt cx="1640455" cy="1055771"/>
          </a:xfrm>
        </p:grpSpPr>
        <p:grpSp>
          <p:nvGrpSpPr>
            <p:cNvPr id="40" name="Группа 39">
              <a:extLst>
                <a:ext uri="{FF2B5EF4-FFF2-40B4-BE49-F238E27FC236}">
                  <a16:creationId xmlns="" xmlns:a16="http://schemas.microsoft.com/office/drawing/2014/main" id="{FB16DEDC-BBDE-41F2-A985-4148C2B083BF}"/>
                </a:ext>
              </a:extLst>
            </p:cNvPr>
            <p:cNvGrpSpPr/>
            <p:nvPr/>
          </p:nvGrpSpPr>
          <p:grpSpPr>
            <a:xfrm>
              <a:off x="191733" y="465244"/>
              <a:ext cx="1640455" cy="1055771"/>
              <a:chOff x="4981871" y="4567017"/>
              <a:chExt cx="1640455" cy="1055771"/>
            </a:xfrm>
          </p:grpSpPr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052AAD4B-1B9A-4948-9BA6-F1EB787A75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70356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bg1">
                        <a:lumMod val="95000"/>
                      </a:schemeClr>
                    </a:solidFill>
                    <a:latin typeface="Segoe UI Light" panose="020B0502040204020203" pitchFamily="34" charset="0"/>
                  </a:rPr>
                  <a:t>189503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="" xmlns:a16="http://schemas.microsoft.com/office/drawing/2014/main" id="{96265D05-6EEC-4951-A12D-6E430F677A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640455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Вакуумный термос «</a:t>
                </a:r>
                <a:r>
                  <a:rPr lang="ru-RU" sz="1200" dirty="0" err="1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Flask</a:t>
                </a:r>
                <a:r>
                  <a:rPr lang="ru-RU" sz="1200" dirty="0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», 470 мл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DB87E225-CBF7-4E91-A90B-C41D3E5E2C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15011"/>
                <a:ext cx="1192932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3 600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24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41" name="Группа 40">
              <a:extLst>
                <a:ext uri="{FF2B5EF4-FFF2-40B4-BE49-F238E27FC236}">
                  <a16:creationId xmlns="" xmlns:a16="http://schemas.microsoft.com/office/drawing/2014/main" id="{06A03155-D45E-44E9-9DE4-CB08F55F9488}"/>
                </a:ext>
              </a:extLst>
            </p:cNvPr>
            <p:cNvGrpSpPr/>
            <p:nvPr/>
          </p:nvGrpSpPr>
          <p:grpSpPr>
            <a:xfrm>
              <a:off x="825373" y="586258"/>
              <a:ext cx="325519" cy="120006"/>
              <a:chOff x="825373" y="586258"/>
              <a:chExt cx="325519" cy="120006"/>
            </a:xfrm>
          </p:grpSpPr>
          <p:sp>
            <p:nvSpPr>
              <p:cNvPr id="42" name="Овал 41">
                <a:extLst>
                  <a:ext uri="{FF2B5EF4-FFF2-40B4-BE49-F238E27FC236}">
                    <a16:creationId xmlns="" xmlns:a16="http://schemas.microsoft.com/office/drawing/2014/main" id="{494954B7-62CF-4AFA-B817-87083AA97BB9}"/>
                  </a:ext>
                </a:extLst>
              </p:cNvPr>
              <p:cNvSpPr/>
              <p:nvPr/>
            </p:nvSpPr>
            <p:spPr>
              <a:xfrm>
                <a:off x="825373" y="586258"/>
                <a:ext cx="120006" cy="12000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Овал 42">
                <a:extLst>
                  <a:ext uri="{FF2B5EF4-FFF2-40B4-BE49-F238E27FC236}">
                    <a16:creationId xmlns="" xmlns:a16="http://schemas.microsoft.com/office/drawing/2014/main" id="{CD72A4B6-31D1-45AE-B8B8-0786AD05E4D8}"/>
                  </a:ext>
                </a:extLst>
              </p:cNvPr>
              <p:cNvSpPr/>
              <p:nvPr/>
            </p:nvSpPr>
            <p:spPr>
              <a:xfrm>
                <a:off x="1030886" y="586258"/>
                <a:ext cx="120006" cy="12000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2" name="Группа 51">
            <a:extLst>
              <a:ext uri="{FF2B5EF4-FFF2-40B4-BE49-F238E27FC236}">
                <a16:creationId xmlns="" xmlns:a16="http://schemas.microsoft.com/office/drawing/2014/main" id="{161FEBC7-DED1-4295-B8CA-77A77C180F4C}"/>
              </a:ext>
            </a:extLst>
          </p:cNvPr>
          <p:cNvGrpSpPr/>
          <p:nvPr/>
        </p:nvGrpSpPr>
        <p:grpSpPr>
          <a:xfrm>
            <a:off x="7347756" y="2558782"/>
            <a:ext cx="2116411" cy="786558"/>
            <a:chOff x="4229858" y="5618171"/>
            <a:chExt cx="1841185" cy="684271"/>
          </a:xfrm>
        </p:grpSpPr>
        <p:sp>
          <p:nvSpPr>
            <p:cNvPr id="53" name="object 11">
              <a:extLst>
                <a:ext uri="{FF2B5EF4-FFF2-40B4-BE49-F238E27FC236}">
                  <a16:creationId xmlns="" xmlns:a16="http://schemas.microsoft.com/office/drawing/2014/main" id="{3137BD67-2BE1-4EBA-8768-E3FA1499DC84}"/>
                </a:ext>
              </a:extLst>
            </p:cNvPr>
            <p:cNvSpPr txBox="1"/>
            <p:nvPr/>
          </p:nvSpPr>
          <p:spPr>
            <a:xfrm>
              <a:off x="5080364" y="5684302"/>
              <a:ext cx="909141" cy="17264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>
                <a:lnSpc>
                  <a:spcPct val="107000"/>
                </a:lnSpc>
                <a:spcBef>
                  <a:spcPts val="120"/>
                </a:spcBef>
              </a:pP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Segoe UI Semibold" panose="020B0702040204020203" pitchFamily="34" charset="0"/>
                  <a:cs typeface="Times New Roman" panose="02020603050405020304" pitchFamily="18" charset="0"/>
                </a:rPr>
                <a:t>24</a:t>
              </a: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Segoe UI Semibold" panose="020B0702040204020203" pitchFamily="34" charset="0"/>
                  <a:cs typeface="Times New Roman" panose="02020603050405020304" pitchFamily="18" charset="0"/>
                </a:rPr>
                <a:t> ч</a:t>
              </a:r>
            </a:p>
          </p:txBody>
        </p:sp>
        <p:sp>
          <p:nvSpPr>
            <p:cNvPr id="54" name="object 12">
              <a:extLst>
                <a:ext uri="{FF2B5EF4-FFF2-40B4-BE49-F238E27FC236}">
                  <a16:creationId xmlns="" xmlns:a16="http://schemas.microsoft.com/office/drawing/2014/main" id="{3CDA7124-5D84-446F-8BAF-2D98843D8342}"/>
                </a:ext>
              </a:extLst>
            </p:cNvPr>
            <p:cNvSpPr txBox="1"/>
            <p:nvPr/>
          </p:nvSpPr>
          <p:spPr>
            <a:xfrm>
              <a:off x="5080364" y="6054882"/>
              <a:ext cx="990679" cy="17264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>
                <a:lnSpc>
                  <a:spcPct val="107000"/>
                </a:lnSpc>
                <a:spcBef>
                  <a:spcPts val="120"/>
                </a:spcBef>
              </a:pP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Segoe UI Semibold" panose="020B0702040204020203" pitchFamily="34" charset="0"/>
                  <a:cs typeface="Times New Roman" panose="02020603050405020304" pitchFamily="18" charset="0"/>
                </a:rPr>
                <a:t>36</a:t>
              </a: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Segoe UI Semibold" panose="020B0702040204020203" pitchFamily="34" charset="0"/>
                  <a:cs typeface="Times New Roman" panose="02020603050405020304" pitchFamily="18" charset="0"/>
                </a:rPr>
                <a:t> ч</a:t>
              </a:r>
            </a:p>
          </p:txBody>
        </p:sp>
        <p:sp>
          <p:nvSpPr>
            <p:cNvPr id="55" name="object 13">
              <a:extLst>
                <a:ext uri="{FF2B5EF4-FFF2-40B4-BE49-F238E27FC236}">
                  <a16:creationId xmlns="" xmlns:a16="http://schemas.microsoft.com/office/drawing/2014/main" id="{9F43C254-B53E-4C85-B6AE-FCA9C7A22768}"/>
                </a:ext>
              </a:extLst>
            </p:cNvPr>
            <p:cNvSpPr/>
            <p:nvPr/>
          </p:nvSpPr>
          <p:spPr>
            <a:xfrm>
              <a:off x="4552773" y="6037868"/>
              <a:ext cx="236629" cy="264574"/>
            </a:xfrm>
            <a:custGeom>
              <a:avLst/>
              <a:gdLst/>
              <a:ahLst/>
              <a:cxnLst/>
              <a:rect l="l" t="t" r="r" b="b"/>
              <a:pathLst>
                <a:path w="505460" h="565150">
                  <a:moveTo>
                    <a:pt x="255623" y="0"/>
                  </a:moveTo>
                  <a:lnTo>
                    <a:pt x="248305" y="0"/>
                  </a:lnTo>
                  <a:lnTo>
                    <a:pt x="239178" y="3478"/>
                  </a:lnTo>
                  <a:lnTo>
                    <a:pt x="235419" y="9780"/>
                  </a:lnTo>
                  <a:lnTo>
                    <a:pt x="235971" y="30516"/>
                  </a:lnTo>
                  <a:lnTo>
                    <a:pt x="235901" y="84587"/>
                  </a:lnTo>
                  <a:lnTo>
                    <a:pt x="225557" y="78667"/>
                  </a:lnTo>
                  <a:lnTo>
                    <a:pt x="176875" y="42268"/>
                  </a:lnTo>
                  <a:lnTo>
                    <a:pt x="172141" y="40761"/>
                  </a:lnTo>
                  <a:lnTo>
                    <a:pt x="154164" y="59641"/>
                  </a:lnTo>
                  <a:lnTo>
                    <a:pt x="156741" y="65655"/>
                  </a:lnTo>
                  <a:lnTo>
                    <a:pt x="161898" y="70987"/>
                  </a:lnTo>
                  <a:lnTo>
                    <a:pt x="232946" y="124464"/>
                  </a:lnTo>
                  <a:lnTo>
                    <a:pt x="235720" y="128344"/>
                  </a:lnTo>
                  <a:lnTo>
                    <a:pt x="235851" y="244053"/>
                  </a:lnTo>
                  <a:lnTo>
                    <a:pt x="234112" y="252155"/>
                  </a:lnTo>
                  <a:lnTo>
                    <a:pt x="223778" y="246848"/>
                  </a:lnTo>
                  <a:lnTo>
                    <a:pt x="128706" y="189963"/>
                  </a:lnTo>
                  <a:lnTo>
                    <a:pt x="125952" y="185530"/>
                  </a:lnTo>
                  <a:lnTo>
                    <a:pt x="121179" y="136897"/>
                  </a:lnTo>
                  <a:lnTo>
                    <a:pt x="115628" y="85482"/>
                  </a:lnTo>
                  <a:lnTo>
                    <a:pt x="108401" y="79210"/>
                  </a:lnTo>
                  <a:lnTo>
                    <a:pt x="89925" y="81160"/>
                  </a:lnTo>
                  <a:lnTo>
                    <a:pt x="84266" y="88317"/>
                  </a:lnTo>
                  <a:lnTo>
                    <a:pt x="91684" y="166864"/>
                  </a:lnTo>
                  <a:lnTo>
                    <a:pt x="78405" y="159515"/>
                  </a:lnTo>
                  <a:lnTo>
                    <a:pt x="24245" y="127168"/>
                  </a:lnTo>
                  <a:lnTo>
                    <a:pt x="16475" y="128354"/>
                  </a:lnTo>
                  <a:lnTo>
                    <a:pt x="6111" y="140145"/>
                  </a:lnTo>
                  <a:lnTo>
                    <a:pt x="5800" y="148750"/>
                  </a:lnTo>
                  <a:lnTo>
                    <a:pt x="11821" y="156239"/>
                  </a:lnTo>
                  <a:lnTo>
                    <a:pt x="13952" y="157988"/>
                  </a:lnTo>
                  <a:lnTo>
                    <a:pt x="67831" y="190747"/>
                  </a:lnTo>
                  <a:lnTo>
                    <a:pt x="75028" y="195421"/>
                  </a:lnTo>
                  <a:lnTo>
                    <a:pt x="11710" y="221265"/>
                  </a:lnTo>
                  <a:lnTo>
                    <a:pt x="5803" y="224993"/>
                  </a:lnTo>
                  <a:lnTo>
                    <a:pt x="2054" y="230062"/>
                  </a:lnTo>
                  <a:lnTo>
                    <a:pt x="677" y="236007"/>
                  </a:lnTo>
                  <a:lnTo>
                    <a:pt x="1889" y="242364"/>
                  </a:lnTo>
                  <a:lnTo>
                    <a:pt x="3528" y="246456"/>
                  </a:lnTo>
                  <a:lnTo>
                    <a:pt x="6584" y="249582"/>
                  </a:lnTo>
                  <a:lnTo>
                    <a:pt x="14474" y="252788"/>
                  </a:lnTo>
                  <a:lnTo>
                    <a:pt x="19098" y="252708"/>
                  </a:lnTo>
                  <a:lnTo>
                    <a:pt x="106873" y="217224"/>
                  </a:lnTo>
                  <a:lnTo>
                    <a:pt x="111607" y="217013"/>
                  </a:lnTo>
                  <a:lnTo>
                    <a:pt x="214219" y="278763"/>
                  </a:lnTo>
                  <a:lnTo>
                    <a:pt x="219486" y="282532"/>
                  </a:lnTo>
                  <a:lnTo>
                    <a:pt x="209414" y="289257"/>
                  </a:lnTo>
                  <a:lnTo>
                    <a:pt x="110753" y="348665"/>
                  </a:lnTo>
                  <a:lnTo>
                    <a:pt x="106581" y="347660"/>
                  </a:lnTo>
                  <a:lnTo>
                    <a:pt x="15610" y="310658"/>
                  </a:lnTo>
                  <a:lnTo>
                    <a:pt x="7689" y="312849"/>
                  </a:lnTo>
                  <a:lnTo>
                    <a:pt x="673" y="323836"/>
                  </a:lnTo>
                  <a:lnTo>
                    <a:pt x="0" y="328511"/>
                  </a:lnTo>
                  <a:lnTo>
                    <a:pt x="2834" y="337577"/>
                  </a:lnTo>
                  <a:lnTo>
                    <a:pt x="6352" y="341267"/>
                  </a:lnTo>
                  <a:lnTo>
                    <a:pt x="64493" y="365090"/>
                  </a:lnTo>
                  <a:lnTo>
                    <a:pt x="74716" y="369442"/>
                  </a:lnTo>
                  <a:lnTo>
                    <a:pt x="62383" y="377595"/>
                  </a:lnTo>
                  <a:lnTo>
                    <a:pt x="8815" y="409902"/>
                  </a:lnTo>
                  <a:lnTo>
                    <a:pt x="6182" y="415913"/>
                  </a:lnTo>
                  <a:lnTo>
                    <a:pt x="8564" y="428508"/>
                  </a:lnTo>
                  <a:lnTo>
                    <a:pt x="12776" y="434600"/>
                  </a:lnTo>
                  <a:lnTo>
                    <a:pt x="23933" y="435525"/>
                  </a:lnTo>
                  <a:lnTo>
                    <a:pt x="29150" y="434399"/>
                  </a:lnTo>
                  <a:lnTo>
                    <a:pt x="41042" y="427726"/>
                  </a:lnTo>
                  <a:lnTo>
                    <a:pt x="84457" y="401931"/>
                  </a:lnTo>
                  <a:lnTo>
                    <a:pt x="91915" y="397819"/>
                  </a:lnTo>
                  <a:lnTo>
                    <a:pt x="85502" y="460353"/>
                  </a:lnTo>
                  <a:lnTo>
                    <a:pt x="84346" y="476778"/>
                  </a:lnTo>
                  <a:lnTo>
                    <a:pt x="90217" y="484267"/>
                  </a:lnTo>
                  <a:lnTo>
                    <a:pt x="108622" y="485835"/>
                  </a:lnTo>
                  <a:lnTo>
                    <a:pt x="115618" y="479533"/>
                  </a:lnTo>
                  <a:lnTo>
                    <a:pt x="123309" y="406554"/>
                  </a:lnTo>
                  <a:lnTo>
                    <a:pt x="125952" y="379153"/>
                  </a:lnTo>
                  <a:lnTo>
                    <a:pt x="128545" y="374971"/>
                  </a:lnTo>
                  <a:lnTo>
                    <a:pt x="228965" y="315111"/>
                  </a:lnTo>
                  <a:lnTo>
                    <a:pt x="235167" y="311784"/>
                  </a:lnTo>
                  <a:lnTo>
                    <a:pt x="235881" y="324932"/>
                  </a:lnTo>
                  <a:lnTo>
                    <a:pt x="235991" y="436017"/>
                  </a:lnTo>
                  <a:lnTo>
                    <a:pt x="234152" y="439706"/>
                  </a:lnTo>
                  <a:lnTo>
                    <a:pt x="154047" y="499727"/>
                  </a:lnTo>
                  <a:lnTo>
                    <a:pt x="151836" y="507769"/>
                  </a:lnTo>
                  <a:lnTo>
                    <a:pt x="157927" y="519369"/>
                  </a:lnTo>
                  <a:lnTo>
                    <a:pt x="161636" y="522284"/>
                  </a:lnTo>
                  <a:lnTo>
                    <a:pt x="170784" y="524405"/>
                  </a:lnTo>
                  <a:lnTo>
                    <a:pt x="175629" y="523329"/>
                  </a:lnTo>
                  <a:lnTo>
                    <a:pt x="228543" y="484116"/>
                  </a:lnTo>
                  <a:lnTo>
                    <a:pt x="235117" y="479613"/>
                  </a:lnTo>
                  <a:lnTo>
                    <a:pt x="235881" y="493867"/>
                  </a:lnTo>
                  <a:lnTo>
                    <a:pt x="235971" y="534905"/>
                  </a:lnTo>
                  <a:lnTo>
                    <a:pt x="235378" y="554983"/>
                  </a:lnTo>
                  <a:lnTo>
                    <a:pt x="239138" y="561276"/>
                  </a:lnTo>
                  <a:lnTo>
                    <a:pt x="248305" y="564774"/>
                  </a:lnTo>
                  <a:lnTo>
                    <a:pt x="255623" y="564774"/>
                  </a:lnTo>
                  <a:lnTo>
                    <a:pt x="264610" y="561095"/>
                  </a:lnTo>
                  <a:lnTo>
                    <a:pt x="268299" y="554722"/>
                  </a:lnTo>
                  <a:lnTo>
                    <a:pt x="267708" y="534047"/>
                  </a:lnTo>
                  <a:lnTo>
                    <a:pt x="267776" y="479010"/>
                  </a:lnTo>
                  <a:lnTo>
                    <a:pt x="280462" y="487805"/>
                  </a:lnTo>
                  <a:lnTo>
                    <a:pt x="328179" y="523641"/>
                  </a:lnTo>
                  <a:lnTo>
                    <a:pt x="333376" y="524656"/>
                  </a:lnTo>
                  <a:lnTo>
                    <a:pt x="344714" y="520927"/>
                  </a:lnTo>
                  <a:lnTo>
                    <a:pt x="348223" y="516976"/>
                  </a:lnTo>
                  <a:lnTo>
                    <a:pt x="350665" y="504502"/>
                  </a:lnTo>
                  <a:lnTo>
                    <a:pt x="348816" y="499255"/>
                  </a:lnTo>
                  <a:lnTo>
                    <a:pt x="279637" y="447235"/>
                  </a:lnTo>
                  <a:lnTo>
                    <a:pt x="270691" y="440199"/>
                  </a:lnTo>
                  <a:lnTo>
                    <a:pt x="267957" y="436319"/>
                  </a:lnTo>
                  <a:lnTo>
                    <a:pt x="267826" y="320258"/>
                  </a:lnTo>
                  <a:lnTo>
                    <a:pt x="269445" y="312699"/>
                  </a:lnTo>
                  <a:lnTo>
                    <a:pt x="374629" y="374981"/>
                  </a:lnTo>
                  <a:lnTo>
                    <a:pt x="384211" y="444266"/>
                  </a:lnTo>
                  <a:lnTo>
                    <a:pt x="387546" y="477814"/>
                  </a:lnTo>
                  <a:lnTo>
                    <a:pt x="393417" y="484187"/>
                  </a:lnTo>
                  <a:lnTo>
                    <a:pt x="407399" y="484277"/>
                  </a:lnTo>
                  <a:lnTo>
                    <a:pt x="411591" y="482488"/>
                  </a:lnTo>
                  <a:lnTo>
                    <a:pt x="417773" y="475683"/>
                  </a:lnTo>
                  <a:lnTo>
                    <a:pt x="419240" y="470797"/>
                  </a:lnTo>
                  <a:lnTo>
                    <a:pt x="412646" y="407751"/>
                  </a:lnTo>
                  <a:lnTo>
                    <a:pt x="413772" y="398905"/>
                  </a:lnTo>
                  <a:lnTo>
                    <a:pt x="425251" y="405238"/>
                  </a:lnTo>
                  <a:lnTo>
                    <a:pt x="479452" y="437595"/>
                  </a:lnTo>
                  <a:lnTo>
                    <a:pt x="487725" y="436238"/>
                  </a:lnTo>
                  <a:lnTo>
                    <a:pt x="497787" y="424035"/>
                  </a:lnTo>
                  <a:lnTo>
                    <a:pt x="497737" y="415240"/>
                  </a:lnTo>
                  <a:lnTo>
                    <a:pt x="491414" y="408073"/>
                  </a:lnTo>
                  <a:lnTo>
                    <a:pt x="489524" y="406595"/>
                  </a:lnTo>
                  <a:lnTo>
                    <a:pt x="435907" y="374107"/>
                  </a:lnTo>
                  <a:lnTo>
                    <a:pt x="428569" y="369453"/>
                  </a:lnTo>
                  <a:lnTo>
                    <a:pt x="501014" y="339759"/>
                  </a:lnTo>
                  <a:lnTo>
                    <a:pt x="505085" y="331989"/>
                  </a:lnTo>
                  <a:lnTo>
                    <a:pt x="502522" y="323645"/>
                  </a:lnTo>
                  <a:lnTo>
                    <a:pt x="501154" y="319202"/>
                  </a:lnTo>
                  <a:lnTo>
                    <a:pt x="498259" y="315734"/>
                  </a:lnTo>
                  <a:lnTo>
                    <a:pt x="490137" y="311854"/>
                  </a:lnTo>
                  <a:lnTo>
                    <a:pt x="485061" y="311854"/>
                  </a:lnTo>
                  <a:lnTo>
                    <a:pt x="395869" y="348243"/>
                  </a:lnTo>
                  <a:lnTo>
                    <a:pt x="391748" y="347931"/>
                  </a:lnTo>
                  <a:lnTo>
                    <a:pt x="291780" y="287558"/>
                  </a:lnTo>
                  <a:lnTo>
                    <a:pt x="284452" y="282914"/>
                  </a:lnTo>
                  <a:lnTo>
                    <a:pt x="292243" y="276863"/>
                  </a:lnTo>
                  <a:lnTo>
                    <a:pt x="391416" y="217375"/>
                  </a:lnTo>
                  <a:lnTo>
                    <a:pt x="396241" y="217003"/>
                  </a:lnTo>
                  <a:lnTo>
                    <a:pt x="484508" y="252658"/>
                  </a:lnTo>
                  <a:lnTo>
                    <a:pt x="489564" y="252738"/>
                  </a:lnTo>
                  <a:lnTo>
                    <a:pt x="497576" y="249200"/>
                  </a:lnTo>
                  <a:lnTo>
                    <a:pt x="500391" y="246144"/>
                  </a:lnTo>
                  <a:lnTo>
                    <a:pt x="501918" y="242053"/>
                  </a:lnTo>
                  <a:lnTo>
                    <a:pt x="502965" y="235836"/>
                  </a:lnTo>
                  <a:lnTo>
                    <a:pt x="501611" y="230005"/>
                  </a:lnTo>
                  <a:lnTo>
                    <a:pt x="498083" y="225065"/>
                  </a:lnTo>
                  <a:lnTo>
                    <a:pt x="492610" y="221517"/>
                  </a:lnTo>
                  <a:lnTo>
                    <a:pt x="436600" y="198397"/>
                  </a:lnTo>
                  <a:lnTo>
                    <a:pt x="428850" y="194909"/>
                  </a:lnTo>
                  <a:lnTo>
                    <a:pt x="487353" y="159546"/>
                  </a:lnTo>
                  <a:lnTo>
                    <a:pt x="492885" y="154848"/>
                  </a:lnTo>
                  <a:lnTo>
                    <a:pt x="495985" y="149207"/>
                  </a:lnTo>
                  <a:lnTo>
                    <a:pt x="496519" y="143061"/>
                  </a:lnTo>
                  <a:lnTo>
                    <a:pt x="494349" y="136848"/>
                  </a:lnTo>
                  <a:lnTo>
                    <a:pt x="492168" y="133119"/>
                  </a:lnTo>
                  <a:lnTo>
                    <a:pt x="488941" y="130616"/>
                  </a:lnTo>
                  <a:lnTo>
                    <a:pt x="480568" y="128455"/>
                  </a:lnTo>
                  <a:lnTo>
                    <a:pt x="475512" y="129369"/>
                  </a:lnTo>
                  <a:lnTo>
                    <a:pt x="419110" y="162923"/>
                  </a:lnTo>
                  <a:lnTo>
                    <a:pt x="411601" y="167055"/>
                  </a:lnTo>
                  <a:lnTo>
                    <a:pt x="419592" y="90498"/>
                  </a:lnTo>
                  <a:lnTo>
                    <a:pt x="414757" y="82949"/>
                  </a:lnTo>
                  <a:lnTo>
                    <a:pt x="399166" y="78858"/>
                  </a:lnTo>
                  <a:lnTo>
                    <a:pt x="390994" y="82637"/>
                  </a:lnTo>
                  <a:lnTo>
                    <a:pt x="386923" y="94479"/>
                  </a:lnTo>
                  <a:lnTo>
                    <a:pt x="377363" y="185198"/>
                  </a:lnTo>
                  <a:lnTo>
                    <a:pt x="375403" y="189290"/>
                  </a:lnTo>
                  <a:lnTo>
                    <a:pt x="277124" y="248516"/>
                  </a:lnTo>
                  <a:lnTo>
                    <a:pt x="268429" y="252467"/>
                  </a:lnTo>
                  <a:lnTo>
                    <a:pt x="267796" y="240394"/>
                  </a:lnTo>
                  <a:lnTo>
                    <a:pt x="267686" y="128756"/>
                  </a:lnTo>
                  <a:lnTo>
                    <a:pt x="269515" y="125067"/>
                  </a:lnTo>
                  <a:lnTo>
                    <a:pt x="346594" y="67439"/>
                  </a:lnTo>
                  <a:lnTo>
                    <a:pt x="351771" y="61287"/>
                  </a:lnTo>
                  <a:lnTo>
                    <a:pt x="347599" y="47385"/>
                  </a:lnTo>
                  <a:lnTo>
                    <a:pt x="343940" y="43525"/>
                  </a:lnTo>
                  <a:lnTo>
                    <a:pt x="334049" y="40188"/>
                  </a:lnTo>
                  <a:lnTo>
                    <a:pt x="328511" y="41132"/>
                  </a:lnTo>
                  <a:lnTo>
                    <a:pt x="275245" y="80667"/>
                  </a:lnTo>
                  <a:lnTo>
                    <a:pt x="268781" y="85241"/>
                  </a:lnTo>
                  <a:lnTo>
                    <a:pt x="267796" y="71701"/>
                  </a:lnTo>
                  <a:lnTo>
                    <a:pt x="267618" y="39299"/>
                  </a:lnTo>
                  <a:lnTo>
                    <a:pt x="267937" y="21119"/>
                  </a:lnTo>
                  <a:lnTo>
                    <a:pt x="268339" y="10041"/>
                  </a:lnTo>
                  <a:lnTo>
                    <a:pt x="264640" y="3679"/>
                  </a:lnTo>
                  <a:lnTo>
                    <a:pt x="255623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14">
              <a:extLst>
                <a:ext uri="{FF2B5EF4-FFF2-40B4-BE49-F238E27FC236}">
                  <a16:creationId xmlns="" xmlns:a16="http://schemas.microsoft.com/office/drawing/2014/main" id="{E7180473-8803-46EC-A320-A66831469EE4}"/>
                </a:ext>
              </a:extLst>
            </p:cNvPr>
            <p:cNvSpPr/>
            <p:nvPr/>
          </p:nvSpPr>
          <p:spPr>
            <a:xfrm>
              <a:off x="4557883" y="5618171"/>
              <a:ext cx="218793" cy="272600"/>
            </a:xfrm>
            <a:custGeom>
              <a:avLst/>
              <a:gdLst/>
              <a:ahLst/>
              <a:cxnLst/>
              <a:rect l="l" t="t" r="r" b="b"/>
              <a:pathLst>
                <a:path w="467360" h="582295">
                  <a:moveTo>
                    <a:pt x="325587" y="0"/>
                  </a:moveTo>
                  <a:lnTo>
                    <a:pt x="252154" y="15166"/>
                  </a:lnTo>
                  <a:lnTo>
                    <a:pt x="208678" y="34033"/>
                  </a:lnTo>
                  <a:lnTo>
                    <a:pt x="178057" y="69030"/>
                  </a:lnTo>
                  <a:lnTo>
                    <a:pt x="143192" y="132586"/>
                  </a:lnTo>
                  <a:lnTo>
                    <a:pt x="117259" y="197773"/>
                  </a:lnTo>
                  <a:lnTo>
                    <a:pt x="109396" y="246586"/>
                  </a:lnTo>
                  <a:lnTo>
                    <a:pt x="110993" y="277208"/>
                  </a:lnTo>
                  <a:lnTo>
                    <a:pt x="113438" y="287820"/>
                  </a:lnTo>
                  <a:lnTo>
                    <a:pt x="100923" y="275792"/>
                  </a:lnTo>
                  <a:lnTo>
                    <a:pt x="81091" y="239952"/>
                  </a:lnTo>
                  <a:lnTo>
                    <a:pt x="72455" y="191294"/>
                  </a:lnTo>
                  <a:lnTo>
                    <a:pt x="72687" y="186917"/>
                  </a:lnTo>
                  <a:lnTo>
                    <a:pt x="21760" y="245683"/>
                  </a:lnTo>
                  <a:lnTo>
                    <a:pt x="0" y="288380"/>
                  </a:lnTo>
                  <a:lnTo>
                    <a:pt x="3101" y="335809"/>
                  </a:lnTo>
                  <a:lnTo>
                    <a:pt x="26759" y="408766"/>
                  </a:lnTo>
                  <a:lnTo>
                    <a:pt x="47361" y="457170"/>
                  </a:lnTo>
                  <a:lnTo>
                    <a:pt x="73736" y="498243"/>
                  </a:lnTo>
                  <a:lnTo>
                    <a:pt x="105140" y="531802"/>
                  </a:lnTo>
                  <a:lnTo>
                    <a:pt x="140827" y="557663"/>
                  </a:lnTo>
                  <a:lnTo>
                    <a:pt x="180053" y="575640"/>
                  </a:lnTo>
                  <a:lnTo>
                    <a:pt x="158173" y="559035"/>
                  </a:lnTo>
                  <a:lnTo>
                    <a:pt x="140840" y="537882"/>
                  </a:lnTo>
                  <a:lnTo>
                    <a:pt x="129207" y="512971"/>
                  </a:lnTo>
                  <a:lnTo>
                    <a:pt x="124425" y="485091"/>
                  </a:lnTo>
                  <a:lnTo>
                    <a:pt x="131651" y="436898"/>
                  </a:lnTo>
                  <a:lnTo>
                    <a:pt x="151672" y="397860"/>
                  </a:lnTo>
                  <a:lnTo>
                    <a:pt x="177636" y="363307"/>
                  </a:lnTo>
                  <a:lnTo>
                    <a:pt x="202690" y="328571"/>
                  </a:lnTo>
                  <a:lnTo>
                    <a:pt x="225552" y="281417"/>
                  </a:lnTo>
                  <a:lnTo>
                    <a:pt x="234225" y="245783"/>
                  </a:lnTo>
                  <a:lnTo>
                    <a:pt x="234893" y="223247"/>
                  </a:lnTo>
                  <a:lnTo>
                    <a:pt x="233741" y="215385"/>
                  </a:lnTo>
                  <a:lnTo>
                    <a:pt x="254631" y="228135"/>
                  </a:lnTo>
                  <a:lnTo>
                    <a:pt x="277491" y="266497"/>
                  </a:lnTo>
                  <a:lnTo>
                    <a:pt x="290012" y="309814"/>
                  </a:lnTo>
                  <a:lnTo>
                    <a:pt x="296642" y="358744"/>
                  </a:lnTo>
                  <a:lnTo>
                    <a:pt x="295823" y="374489"/>
                  </a:lnTo>
                  <a:lnTo>
                    <a:pt x="290420" y="412155"/>
                  </a:lnTo>
                  <a:lnTo>
                    <a:pt x="281681" y="443938"/>
                  </a:lnTo>
                  <a:lnTo>
                    <a:pt x="273546" y="465898"/>
                  </a:lnTo>
                  <a:lnTo>
                    <a:pt x="269959" y="474094"/>
                  </a:lnTo>
                  <a:lnTo>
                    <a:pt x="292940" y="468114"/>
                  </a:lnTo>
                  <a:lnTo>
                    <a:pt x="305856" y="457766"/>
                  </a:lnTo>
                  <a:lnTo>
                    <a:pt x="313436" y="435531"/>
                  </a:lnTo>
                  <a:lnTo>
                    <a:pt x="320410" y="393889"/>
                  </a:lnTo>
                  <a:lnTo>
                    <a:pt x="333534" y="409423"/>
                  </a:lnTo>
                  <a:lnTo>
                    <a:pt x="344903" y="427444"/>
                  </a:lnTo>
                  <a:lnTo>
                    <a:pt x="353243" y="447284"/>
                  </a:lnTo>
                  <a:lnTo>
                    <a:pt x="357281" y="468274"/>
                  </a:lnTo>
                  <a:lnTo>
                    <a:pt x="353912" y="504069"/>
                  </a:lnTo>
                  <a:lnTo>
                    <a:pt x="340055" y="536348"/>
                  </a:lnTo>
                  <a:lnTo>
                    <a:pt x="317346" y="563050"/>
                  </a:lnTo>
                  <a:lnTo>
                    <a:pt x="287419" y="582114"/>
                  </a:lnTo>
                  <a:lnTo>
                    <a:pt x="340327" y="561170"/>
                  </a:lnTo>
                  <a:lnTo>
                    <a:pt x="383714" y="528588"/>
                  </a:lnTo>
                  <a:lnTo>
                    <a:pt x="416307" y="490428"/>
                  </a:lnTo>
                  <a:lnTo>
                    <a:pt x="436833" y="452754"/>
                  </a:lnTo>
                  <a:lnTo>
                    <a:pt x="449598" y="409346"/>
                  </a:lnTo>
                  <a:lnTo>
                    <a:pt x="454054" y="368426"/>
                  </a:lnTo>
                  <a:lnTo>
                    <a:pt x="453298" y="330052"/>
                  </a:lnTo>
                  <a:lnTo>
                    <a:pt x="450423" y="294283"/>
                  </a:lnTo>
                  <a:lnTo>
                    <a:pt x="450865" y="250738"/>
                  </a:lnTo>
                  <a:lnTo>
                    <a:pt x="456885" y="216105"/>
                  </a:lnTo>
                  <a:lnTo>
                    <a:pt x="463876" y="193234"/>
                  </a:lnTo>
                  <a:lnTo>
                    <a:pt x="467230" y="184977"/>
                  </a:lnTo>
                  <a:lnTo>
                    <a:pt x="442442" y="192883"/>
                  </a:lnTo>
                  <a:lnTo>
                    <a:pt x="412750" y="218634"/>
                  </a:lnTo>
                  <a:lnTo>
                    <a:pt x="385009" y="267180"/>
                  </a:lnTo>
                  <a:lnTo>
                    <a:pt x="374098" y="305924"/>
                  </a:lnTo>
                  <a:lnTo>
                    <a:pt x="375656" y="287481"/>
                  </a:lnTo>
                  <a:lnTo>
                    <a:pt x="357281" y="219908"/>
                  </a:lnTo>
                  <a:lnTo>
                    <a:pt x="329307" y="157651"/>
                  </a:lnTo>
                  <a:lnTo>
                    <a:pt x="317626" y="133132"/>
                  </a:lnTo>
                  <a:lnTo>
                    <a:pt x="308126" y="106069"/>
                  </a:lnTo>
                  <a:lnTo>
                    <a:pt x="304850" y="66850"/>
                  </a:lnTo>
                  <a:lnTo>
                    <a:pt x="311519" y="32905"/>
                  </a:lnTo>
                  <a:lnTo>
                    <a:pt x="320857" y="9024"/>
                  </a:lnTo>
                  <a:lnTo>
                    <a:pt x="325587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57" name="object 15">
              <a:extLst>
                <a:ext uri="{FF2B5EF4-FFF2-40B4-BE49-F238E27FC236}">
                  <a16:creationId xmlns="" xmlns:a16="http://schemas.microsoft.com/office/drawing/2014/main" id="{CBCDA5EF-918C-4515-86E3-2B7F42CD9A17}"/>
                </a:ext>
              </a:extLst>
            </p:cNvPr>
            <p:cNvGrpSpPr/>
            <p:nvPr/>
          </p:nvGrpSpPr>
          <p:grpSpPr>
            <a:xfrm>
              <a:off x="4229858" y="5626202"/>
              <a:ext cx="235441" cy="256547"/>
              <a:chOff x="4171604" y="5706620"/>
              <a:chExt cx="502920" cy="548005"/>
            </a:xfrm>
          </p:grpSpPr>
          <p:sp>
            <p:nvSpPr>
              <p:cNvPr id="62" name="object 16">
                <a:extLst>
                  <a:ext uri="{FF2B5EF4-FFF2-40B4-BE49-F238E27FC236}">
                    <a16:creationId xmlns="" xmlns:a16="http://schemas.microsoft.com/office/drawing/2014/main" id="{C7728A60-A6CB-45B3-8893-BDE5E12F8473}"/>
                  </a:ext>
                </a:extLst>
              </p:cNvPr>
              <p:cNvSpPr/>
              <p:nvPr/>
            </p:nvSpPr>
            <p:spPr>
              <a:xfrm>
                <a:off x="4262564" y="5706630"/>
                <a:ext cx="163195" cy="548005"/>
              </a:xfrm>
              <a:custGeom>
                <a:avLst/>
                <a:gdLst/>
                <a:ahLst/>
                <a:cxnLst/>
                <a:rect l="l" t="t" r="r" b="b"/>
                <a:pathLst>
                  <a:path w="163195" h="548004">
                    <a:moveTo>
                      <a:pt x="117005" y="466344"/>
                    </a:moveTo>
                    <a:lnTo>
                      <a:pt x="94411" y="433146"/>
                    </a:lnTo>
                    <a:lnTo>
                      <a:pt x="94411" y="232537"/>
                    </a:lnTo>
                    <a:lnTo>
                      <a:pt x="90487" y="228612"/>
                    </a:lnTo>
                    <a:lnTo>
                      <a:pt x="90487" y="461340"/>
                    </a:lnTo>
                    <a:lnTo>
                      <a:pt x="90487" y="471754"/>
                    </a:lnTo>
                    <a:lnTo>
                      <a:pt x="86258" y="475970"/>
                    </a:lnTo>
                    <a:lnTo>
                      <a:pt x="75844" y="475970"/>
                    </a:lnTo>
                    <a:lnTo>
                      <a:pt x="71628" y="471754"/>
                    </a:lnTo>
                    <a:lnTo>
                      <a:pt x="71628" y="461340"/>
                    </a:lnTo>
                    <a:lnTo>
                      <a:pt x="75844" y="457111"/>
                    </a:lnTo>
                    <a:lnTo>
                      <a:pt x="86258" y="457111"/>
                    </a:lnTo>
                    <a:lnTo>
                      <a:pt x="90487" y="461340"/>
                    </a:lnTo>
                    <a:lnTo>
                      <a:pt x="90487" y="228612"/>
                    </a:lnTo>
                    <a:lnTo>
                      <a:pt x="88417" y="226542"/>
                    </a:lnTo>
                    <a:lnTo>
                      <a:pt x="73685" y="226542"/>
                    </a:lnTo>
                    <a:lnTo>
                      <a:pt x="67691" y="232537"/>
                    </a:lnTo>
                    <a:lnTo>
                      <a:pt x="67691" y="433146"/>
                    </a:lnTo>
                    <a:lnTo>
                      <a:pt x="58445" y="438556"/>
                    </a:lnTo>
                    <a:lnTo>
                      <a:pt x="51308" y="446278"/>
                    </a:lnTo>
                    <a:lnTo>
                      <a:pt x="46723" y="455739"/>
                    </a:lnTo>
                    <a:lnTo>
                      <a:pt x="45097" y="466344"/>
                    </a:lnTo>
                    <a:lnTo>
                      <a:pt x="47929" y="480339"/>
                    </a:lnTo>
                    <a:lnTo>
                      <a:pt x="55638" y="491769"/>
                    </a:lnTo>
                    <a:lnTo>
                      <a:pt x="67068" y="499478"/>
                    </a:lnTo>
                    <a:lnTo>
                      <a:pt x="81051" y="502297"/>
                    </a:lnTo>
                    <a:lnTo>
                      <a:pt x="95046" y="499478"/>
                    </a:lnTo>
                    <a:lnTo>
                      <a:pt x="106476" y="491769"/>
                    </a:lnTo>
                    <a:lnTo>
                      <a:pt x="114185" y="480339"/>
                    </a:lnTo>
                    <a:lnTo>
                      <a:pt x="115062" y="475970"/>
                    </a:lnTo>
                    <a:lnTo>
                      <a:pt x="117005" y="466344"/>
                    </a:lnTo>
                    <a:close/>
                  </a:path>
                  <a:path w="163195" h="548004">
                    <a:moveTo>
                      <a:pt x="162687" y="466445"/>
                    </a:moveTo>
                    <a:lnTo>
                      <a:pt x="161175" y="451104"/>
                    </a:lnTo>
                    <a:lnTo>
                      <a:pt x="156768" y="436359"/>
                    </a:lnTo>
                    <a:lnTo>
                      <a:pt x="149669" y="422681"/>
                    </a:lnTo>
                    <a:lnTo>
                      <a:pt x="140093" y="410552"/>
                    </a:lnTo>
                    <a:lnTo>
                      <a:pt x="139700" y="58547"/>
                    </a:lnTo>
                    <a:lnTo>
                      <a:pt x="135775" y="39217"/>
                    </a:lnTo>
                    <a:lnTo>
                      <a:pt x="135775" y="466445"/>
                    </a:lnTo>
                    <a:lnTo>
                      <a:pt x="131457" y="487705"/>
                    </a:lnTo>
                    <a:lnTo>
                      <a:pt x="119735" y="505066"/>
                    </a:lnTo>
                    <a:lnTo>
                      <a:pt x="102362" y="516775"/>
                    </a:lnTo>
                    <a:lnTo>
                      <a:pt x="81153" y="521068"/>
                    </a:lnTo>
                    <a:lnTo>
                      <a:pt x="59893" y="516763"/>
                    </a:lnTo>
                    <a:lnTo>
                      <a:pt x="42532" y="505028"/>
                    </a:lnTo>
                    <a:lnTo>
                      <a:pt x="30822" y="487667"/>
                    </a:lnTo>
                    <a:lnTo>
                      <a:pt x="26530" y="466445"/>
                    </a:lnTo>
                    <a:lnTo>
                      <a:pt x="27736" y="455053"/>
                    </a:lnTo>
                    <a:lnTo>
                      <a:pt x="31242" y="444411"/>
                    </a:lnTo>
                    <a:lnTo>
                      <a:pt x="36969" y="434606"/>
                    </a:lnTo>
                    <a:lnTo>
                      <a:pt x="44792" y="425970"/>
                    </a:lnTo>
                    <a:lnTo>
                      <a:pt x="47548" y="423418"/>
                    </a:lnTo>
                    <a:lnTo>
                      <a:pt x="49123" y="419874"/>
                    </a:lnTo>
                    <a:lnTo>
                      <a:pt x="49123" y="58547"/>
                    </a:lnTo>
                    <a:lnTo>
                      <a:pt x="51638" y="46088"/>
                    </a:lnTo>
                    <a:lnTo>
                      <a:pt x="58508" y="35902"/>
                    </a:lnTo>
                    <a:lnTo>
                      <a:pt x="68681" y="29044"/>
                    </a:lnTo>
                    <a:lnTo>
                      <a:pt x="81153" y="26517"/>
                    </a:lnTo>
                    <a:lnTo>
                      <a:pt x="93611" y="29044"/>
                    </a:lnTo>
                    <a:lnTo>
                      <a:pt x="103784" y="35902"/>
                    </a:lnTo>
                    <a:lnTo>
                      <a:pt x="110655" y="46088"/>
                    </a:lnTo>
                    <a:lnTo>
                      <a:pt x="113169" y="58547"/>
                    </a:lnTo>
                    <a:lnTo>
                      <a:pt x="113068" y="419874"/>
                    </a:lnTo>
                    <a:lnTo>
                      <a:pt x="114655" y="423519"/>
                    </a:lnTo>
                    <a:lnTo>
                      <a:pt x="135775" y="466445"/>
                    </a:lnTo>
                    <a:lnTo>
                      <a:pt x="135775" y="39217"/>
                    </a:lnTo>
                    <a:lnTo>
                      <a:pt x="103886" y="4597"/>
                    </a:lnTo>
                    <a:lnTo>
                      <a:pt x="81153" y="0"/>
                    </a:lnTo>
                    <a:lnTo>
                      <a:pt x="58407" y="4610"/>
                    </a:lnTo>
                    <a:lnTo>
                      <a:pt x="39789" y="17183"/>
                    </a:lnTo>
                    <a:lnTo>
                      <a:pt x="27241" y="35763"/>
                    </a:lnTo>
                    <a:lnTo>
                      <a:pt x="27190" y="35902"/>
                    </a:lnTo>
                    <a:lnTo>
                      <a:pt x="22593" y="58547"/>
                    </a:lnTo>
                    <a:lnTo>
                      <a:pt x="22593" y="410552"/>
                    </a:lnTo>
                    <a:lnTo>
                      <a:pt x="12890" y="422833"/>
                    </a:lnTo>
                    <a:lnTo>
                      <a:pt x="5803" y="436473"/>
                    </a:lnTo>
                    <a:lnTo>
                      <a:pt x="1473" y="451116"/>
                    </a:lnTo>
                    <a:lnTo>
                      <a:pt x="0" y="466445"/>
                    </a:lnTo>
                    <a:lnTo>
                      <a:pt x="6388" y="498055"/>
                    </a:lnTo>
                    <a:lnTo>
                      <a:pt x="23837" y="523913"/>
                    </a:lnTo>
                    <a:lnTo>
                      <a:pt x="49695" y="541375"/>
                    </a:lnTo>
                    <a:lnTo>
                      <a:pt x="81343" y="547789"/>
                    </a:lnTo>
                    <a:lnTo>
                      <a:pt x="112979" y="541375"/>
                    </a:lnTo>
                    <a:lnTo>
                      <a:pt x="138811" y="523951"/>
                    </a:lnTo>
                    <a:lnTo>
                      <a:pt x="140766" y="521068"/>
                    </a:lnTo>
                    <a:lnTo>
                      <a:pt x="156273" y="498094"/>
                    </a:lnTo>
                    <a:lnTo>
                      <a:pt x="162687" y="466445"/>
                    </a:lnTo>
                    <a:close/>
                  </a:path>
                </a:pathLst>
              </a:custGeom>
              <a:solidFill>
                <a:srgbClr val="E0E0E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17">
                <a:extLst>
                  <a:ext uri="{FF2B5EF4-FFF2-40B4-BE49-F238E27FC236}">
                    <a16:creationId xmlns="" xmlns:a16="http://schemas.microsoft.com/office/drawing/2014/main" id="{56121C52-C770-4D17-866C-3927E1344BEB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71604" y="5797006"/>
                <a:ext cx="94797" cy="298845"/>
              </a:xfrm>
              <a:prstGeom prst="rect">
                <a:avLst/>
              </a:prstGeom>
            </p:spPr>
          </p:pic>
          <p:pic>
            <p:nvPicPr>
              <p:cNvPr id="64" name="object 18">
                <a:extLst>
                  <a:ext uri="{FF2B5EF4-FFF2-40B4-BE49-F238E27FC236}">
                    <a16:creationId xmlns="" xmlns:a16="http://schemas.microsoft.com/office/drawing/2014/main" id="{61F0FE42-4DCF-4649-A608-E63135C6A8AC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43928" y="5865181"/>
                <a:ext cx="230274" cy="207685"/>
              </a:xfrm>
              <a:prstGeom prst="rect">
                <a:avLst/>
              </a:prstGeom>
            </p:spPr>
          </p:pic>
        </p:grpSp>
        <p:grpSp>
          <p:nvGrpSpPr>
            <p:cNvPr id="58" name="object 19">
              <a:extLst>
                <a:ext uri="{FF2B5EF4-FFF2-40B4-BE49-F238E27FC236}">
                  <a16:creationId xmlns="" xmlns:a16="http://schemas.microsoft.com/office/drawing/2014/main" id="{BCFF3EC9-E650-4923-9D61-12EE7510EE99}"/>
                </a:ext>
              </a:extLst>
            </p:cNvPr>
            <p:cNvGrpSpPr/>
            <p:nvPr/>
          </p:nvGrpSpPr>
          <p:grpSpPr>
            <a:xfrm>
              <a:off x="4229858" y="6041843"/>
              <a:ext cx="235441" cy="256547"/>
              <a:chOff x="4171604" y="6594462"/>
              <a:chExt cx="502920" cy="548005"/>
            </a:xfrm>
          </p:grpSpPr>
          <p:sp>
            <p:nvSpPr>
              <p:cNvPr id="59" name="object 20">
                <a:extLst>
                  <a:ext uri="{FF2B5EF4-FFF2-40B4-BE49-F238E27FC236}">
                    <a16:creationId xmlns="" xmlns:a16="http://schemas.microsoft.com/office/drawing/2014/main" id="{EEBD1195-EF0B-4510-B1AE-577EE3ADB9A2}"/>
                  </a:ext>
                </a:extLst>
              </p:cNvPr>
              <p:cNvSpPr/>
              <p:nvPr/>
            </p:nvSpPr>
            <p:spPr>
              <a:xfrm>
                <a:off x="4262564" y="6594474"/>
                <a:ext cx="163195" cy="548005"/>
              </a:xfrm>
              <a:custGeom>
                <a:avLst/>
                <a:gdLst/>
                <a:ahLst/>
                <a:cxnLst/>
                <a:rect l="l" t="t" r="r" b="b"/>
                <a:pathLst>
                  <a:path w="163195" h="548004">
                    <a:moveTo>
                      <a:pt x="117005" y="466344"/>
                    </a:moveTo>
                    <a:lnTo>
                      <a:pt x="94411" y="433146"/>
                    </a:lnTo>
                    <a:lnTo>
                      <a:pt x="94411" y="232537"/>
                    </a:lnTo>
                    <a:lnTo>
                      <a:pt x="90487" y="228612"/>
                    </a:lnTo>
                    <a:lnTo>
                      <a:pt x="90487" y="461340"/>
                    </a:lnTo>
                    <a:lnTo>
                      <a:pt x="90487" y="471754"/>
                    </a:lnTo>
                    <a:lnTo>
                      <a:pt x="86258" y="475970"/>
                    </a:lnTo>
                    <a:lnTo>
                      <a:pt x="75844" y="475970"/>
                    </a:lnTo>
                    <a:lnTo>
                      <a:pt x="71628" y="471754"/>
                    </a:lnTo>
                    <a:lnTo>
                      <a:pt x="71628" y="461340"/>
                    </a:lnTo>
                    <a:lnTo>
                      <a:pt x="75844" y="457111"/>
                    </a:lnTo>
                    <a:lnTo>
                      <a:pt x="86258" y="457111"/>
                    </a:lnTo>
                    <a:lnTo>
                      <a:pt x="90487" y="461340"/>
                    </a:lnTo>
                    <a:lnTo>
                      <a:pt x="90487" y="228612"/>
                    </a:lnTo>
                    <a:lnTo>
                      <a:pt x="88417" y="226542"/>
                    </a:lnTo>
                    <a:lnTo>
                      <a:pt x="73685" y="226542"/>
                    </a:lnTo>
                    <a:lnTo>
                      <a:pt x="67691" y="232537"/>
                    </a:lnTo>
                    <a:lnTo>
                      <a:pt x="67691" y="433146"/>
                    </a:lnTo>
                    <a:lnTo>
                      <a:pt x="58445" y="438556"/>
                    </a:lnTo>
                    <a:lnTo>
                      <a:pt x="51308" y="446278"/>
                    </a:lnTo>
                    <a:lnTo>
                      <a:pt x="46723" y="455739"/>
                    </a:lnTo>
                    <a:lnTo>
                      <a:pt x="45097" y="466344"/>
                    </a:lnTo>
                    <a:lnTo>
                      <a:pt x="47929" y="480339"/>
                    </a:lnTo>
                    <a:lnTo>
                      <a:pt x="55638" y="491769"/>
                    </a:lnTo>
                    <a:lnTo>
                      <a:pt x="67068" y="499478"/>
                    </a:lnTo>
                    <a:lnTo>
                      <a:pt x="81051" y="502297"/>
                    </a:lnTo>
                    <a:lnTo>
                      <a:pt x="95046" y="499478"/>
                    </a:lnTo>
                    <a:lnTo>
                      <a:pt x="106476" y="491769"/>
                    </a:lnTo>
                    <a:lnTo>
                      <a:pt x="114185" y="480339"/>
                    </a:lnTo>
                    <a:lnTo>
                      <a:pt x="115062" y="475970"/>
                    </a:lnTo>
                    <a:lnTo>
                      <a:pt x="117005" y="466344"/>
                    </a:lnTo>
                    <a:close/>
                  </a:path>
                  <a:path w="163195" h="548004">
                    <a:moveTo>
                      <a:pt x="162687" y="466445"/>
                    </a:moveTo>
                    <a:lnTo>
                      <a:pt x="161175" y="451104"/>
                    </a:lnTo>
                    <a:lnTo>
                      <a:pt x="156768" y="436359"/>
                    </a:lnTo>
                    <a:lnTo>
                      <a:pt x="149669" y="422681"/>
                    </a:lnTo>
                    <a:lnTo>
                      <a:pt x="140093" y="410552"/>
                    </a:lnTo>
                    <a:lnTo>
                      <a:pt x="139700" y="58547"/>
                    </a:lnTo>
                    <a:lnTo>
                      <a:pt x="135775" y="39217"/>
                    </a:lnTo>
                    <a:lnTo>
                      <a:pt x="135775" y="466445"/>
                    </a:lnTo>
                    <a:lnTo>
                      <a:pt x="131457" y="487705"/>
                    </a:lnTo>
                    <a:lnTo>
                      <a:pt x="119735" y="505066"/>
                    </a:lnTo>
                    <a:lnTo>
                      <a:pt x="102362" y="516775"/>
                    </a:lnTo>
                    <a:lnTo>
                      <a:pt x="81153" y="521068"/>
                    </a:lnTo>
                    <a:lnTo>
                      <a:pt x="59893" y="516763"/>
                    </a:lnTo>
                    <a:lnTo>
                      <a:pt x="42532" y="505028"/>
                    </a:lnTo>
                    <a:lnTo>
                      <a:pt x="30822" y="487667"/>
                    </a:lnTo>
                    <a:lnTo>
                      <a:pt x="26530" y="466445"/>
                    </a:lnTo>
                    <a:lnTo>
                      <a:pt x="27736" y="455053"/>
                    </a:lnTo>
                    <a:lnTo>
                      <a:pt x="31242" y="444398"/>
                    </a:lnTo>
                    <a:lnTo>
                      <a:pt x="36969" y="434606"/>
                    </a:lnTo>
                    <a:lnTo>
                      <a:pt x="44792" y="425970"/>
                    </a:lnTo>
                    <a:lnTo>
                      <a:pt x="47548" y="423418"/>
                    </a:lnTo>
                    <a:lnTo>
                      <a:pt x="49123" y="419874"/>
                    </a:lnTo>
                    <a:lnTo>
                      <a:pt x="49123" y="58547"/>
                    </a:lnTo>
                    <a:lnTo>
                      <a:pt x="51638" y="46088"/>
                    </a:lnTo>
                    <a:lnTo>
                      <a:pt x="58508" y="35902"/>
                    </a:lnTo>
                    <a:lnTo>
                      <a:pt x="68681" y="29044"/>
                    </a:lnTo>
                    <a:lnTo>
                      <a:pt x="81153" y="26517"/>
                    </a:lnTo>
                    <a:lnTo>
                      <a:pt x="93611" y="29044"/>
                    </a:lnTo>
                    <a:lnTo>
                      <a:pt x="103784" y="35902"/>
                    </a:lnTo>
                    <a:lnTo>
                      <a:pt x="110655" y="46088"/>
                    </a:lnTo>
                    <a:lnTo>
                      <a:pt x="113169" y="58547"/>
                    </a:lnTo>
                    <a:lnTo>
                      <a:pt x="113068" y="419874"/>
                    </a:lnTo>
                    <a:lnTo>
                      <a:pt x="114655" y="423519"/>
                    </a:lnTo>
                    <a:lnTo>
                      <a:pt x="135775" y="466445"/>
                    </a:lnTo>
                    <a:lnTo>
                      <a:pt x="135775" y="39217"/>
                    </a:lnTo>
                    <a:lnTo>
                      <a:pt x="103886" y="4597"/>
                    </a:lnTo>
                    <a:lnTo>
                      <a:pt x="81153" y="0"/>
                    </a:lnTo>
                    <a:lnTo>
                      <a:pt x="58407" y="4610"/>
                    </a:lnTo>
                    <a:lnTo>
                      <a:pt x="39789" y="17183"/>
                    </a:lnTo>
                    <a:lnTo>
                      <a:pt x="27241" y="35763"/>
                    </a:lnTo>
                    <a:lnTo>
                      <a:pt x="27190" y="35902"/>
                    </a:lnTo>
                    <a:lnTo>
                      <a:pt x="22593" y="58547"/>
                    </a:lnTo>
                    <a:lnTo>
                      <a:pt x="22593" y="410552"/>
                    </a:lnTo>
                    <a:lnTo>
                      <a:pt x="12890" y="422833"/>
                    </a:lnTo>
                    <a:lnTo>
                      <a:pt x="5803" y="436473"/>
                    </a:lnTo>
                    <a:lnTo>
                      <a:pt x="1473" y="451116"/>
                    </a:lnTo>
                    <a:lnTo>
                      <a:pt x="0" y="466445"/>
                    </a:lnTo>
                    <a:lnTo>
                      <a:pt x="6388" y="498055"/>
                    </a:lnTo>
                    <a:lnTo>
                      <a:pt x="23837" y="523913"/>
                    </a:lnTo>
                    <a:lnTo>
                      <a:pt x="49695" y="541375"/>
                    </a:lnTo>
                    <a:lnTo>
                      <a:pt x="81343" y="547789"/>
                    </a:lnTo>
                    <a:lnTo>
                      <a:pt x="112979" y="541375"/>
                    </a:lnTo>
                    <a:lnTo>
                      <a:pt x="138811" y="523951"/>
                    </a:lnTo>
                    <a:lnTo>
                      <a:pt x="140766" y="521068"/>
                    </a:lnTo>
                    <a:lnTo>
                      <a:pt x="156273" y="498094"/>
                    </a:lnTo>
                    <a:lnTo>
                      <a:pt x="162687" y="466445"/>
                    </a:lnTo>
                    <a:close/>
                  </a:path>
                </a:pathLst>
              </a:custGeom>
              <a:solidFill>
                <a:srgbClr val="E0E0E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0" name="object 21">
                <a:extLst>
                  <a:ext uri="{FF2B5EF4-FFF2-40B4-BE49-F238E27FC236}">
                    <a16:creationId xmlns="" xmlns:a16="http://schemas.microsoft.com/office/drawing/2014/main" id="{CF930C69-6029-43B6-91AF-D23331385E13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71604" y="6684848"/>
                <a:ext cx="94797" cy="298845"/>
              </a:xfrm>
              <a:prstGeom prst="rect">
                <a:avLst/>
              </a:prstGeom>
            </p:spPr>
          </p:pic>
          <p:pic>
            <p:nvPicPr>
              <p:cNvPr id="61" name="object 22">
                <a:extLst>
                  <a:ext uri="{FF2B5EF4-FFF2-40B4-BE49-F238E27FC236}">
                    <a16:creationId xmlns="" xmlns:a16="http://schemas.microsoft.com/office/drawing/2014/main" id="{F481D5FC-D3A7-4FA7-8C2A-AFD88C611284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43928" y="6753022"/>
                <a:ext cx="230274" cy="207685"/>
              </a:xfrm>
              <a:prstGeom prst="rect">
                <a:avLst/>
              </a:prstGeom>
            </p:spPr>
          </p:pic>
        </p:grpSp>
      </p:grp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B391BF70-3EA2-42D0-A373-A02BB640BF60}"/>
              </a:ext>
            </a:extLst>
          </p:cNvPr>
          <p:cNvSpPr txBox="1"/>
          <p:nvPr/>
        </p:nvSpPr>
        <p:spPr>
          <a:xfrm>
            <a:off x="217388" y="6482565"/>
            <a:ext cx="43546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solidFill>
                <a:schemeClr val="bg1">
                  <a:lumMod val="9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D6D022B9-4D7A-4B39-956B-65EC6FD30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09899" y="515034"/>
            <a:ext cx="1431933" cy="41656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2394533A-8386-410F-BDCD-F9161B36AB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82" y="1329089"/>
            <a:ext cx="1529250" cy="4860830"/>
          </a:xfrm>
          <a:prstGeom prst="rect">
            <a:avLst/>
          </a:prstGeom>
        </p:spPr>
      </p:pic>
      <p:grpSp>
        <p:nvGrpSpPr>
          <p:cNvPr id="68" name="Группа 67">
            <a:extLst>
              <a:ext uri="{FF2B5EF4-FFF2-40B4-BE49-F238E27FC236}">
                <a16:creationId xmlns="" xmlns:a16="http://schemas.microsoft.com/office/drawing/2014/main" id="{DF1F3845-3AC0-4F3E-B27E-3837366A1A1C}"/>
              </a:ext>
            </a:extLst>
          </p:cNvPr>
          <p:cNvGrpSpPr/>
          <p:nvPr/>
        </p:nvGrpSpPr>
        <p:grpSpPr>
          <a:xfrm>
            <a:off x="613772" y="1777480"/>
            <a:ext cx="2048023" cy="1055771"/>
            <a:chOff x="4981871" y="4567017"/>
            <a:chExt cx="2048023" cy="1055771"/>
          </a:xfrm>
        </p:grpSpPr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F45C81CC-D22E-4AFD-A47D-6F933051CB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703569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Segoe UI Light" panose="020B0502040204020203" pitchFamily="34" charset="0"/>
                </a:rPr>
                <a:t>1157355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BBAFA7D0-B7B8-42DD-95EA-12EC8DDBAF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048023" cy="487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Термос 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Thermos </a:t>
              </a:r>
              <a:r>
                <a:rPr lang="en-US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TS2706BK</a:t>
              </a:r>
              <a:r>
                <a:rPr lang="ru-RU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600 мл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38F60606-94B4-4749-9813-78A702F01C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315011"/>
              <a:ext cx="1222886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6 062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80</a:t>
              </a:r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09907" y="4490320"/>
            <a:ext cx="170756" cy="29339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A1BDB3E9-72FC-4ABA-A962-4CB0E21B60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451104" y="4496723"/>
            <a:ext cx="170366" cy="292725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820163" y="4508344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12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02ACE1C9-1DDC-476E-B7E4-B531A33B4991}"/>
              </a:ext>
            </a:extLst>
          </p:cNvPr>
          <p:cNvSpPr txBox="1"/>
          <p:nvPr/>
        </p:nvSpPr>
        <p:spPr>
          <a:xfrm>
            <a:off x="1635255" y="4516128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До 24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60" y="-265625"/>
            <a:ext cx="1347086" cy="134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46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="" xmlns:a16="http://schemas.microsoft.com/office/drawing/2014/main" id="{C06B26E5-AE00-4334-A682-7BDBC337DA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691" y="-8238"/>
            <a:ext cx="5494422" cy="6858000"/>
          </a:xfrm>
          <a:prstGeom prst="rect">
            <a:avLst/>
          </a:prstGeom>
        </p:spPr>
      </p:pic>
      <p:grpSp>
        <p:nvGrpSpPr>
          <p:cNvPr id="87" name="Группа 86">
            <a:extLst>
              <a:ext uri="{FF2B5EF4-FFF2-40B4-BE49-F238E27FC236}">
                <a16:creationId xmlns="" xmlns:a16="http://schemas.microsoft.com/office/drawing/2014/main" id="{6DBAD5D8-48AE-47C3-9E4E-C06CD50E2259}"/>
              </a:ext>
            </a:extLst>
          </p:cNvPr>
          <p:cNvGrpSpPr/>
          <p:nvPr/>
        </p:nvGrpSpPr>
        <p:grpSpPr>
          <a:xfrm>
            <a:off x="5336351" y="224519"/>
            <a:ext cx="1706731" cy="1249693"/>
            <a:chOff x="3566210" y="152688"/>
            <a:chExt cx="1706731" cy="1249693"/>
          </a:xfrm>
        </p:grpSpPr>
        <p:grpSp>
          <p:nvGrpSpPr>
            <p:cNvPr id="88" name="Группа 87">
              <a:extLst>
                <a:ext uri="{FF2B5EF4-FFF2-40B4-BE49-F238E27FC236}">
                  <a16:creationId xmlns="" xmlns:a16="http://schemas.microsoft.com/office/drawing/2014/main" id="{4F0DD1F5-43C5-4E7D-9004-4E0677F558C6}"/>
                </a:ext>
              </a:extLst>
            </p:cNvPr>
            <p:cNvGrpSpPr/>
            <p:nvPr/>
          </p:nvGrpSpPr>
          <p:grpSpPr>
            <a:xfrm>
              <a:off x="3566210" y="152688"/>
              <a:ext cx="1706731" cy="1249693"/>
              <a:chOff x="4981871" y="4567017"/>
              <a:chExt cx="1706731" cy="1249693"/>
            </a:xfrm>
          </p:grpSpPr>
          <p:sp>
            <p:nvSpPr>
              <p:cNvPr id="93" name="TextBox 92">
                <a:extLst>
                  <a:ext uri="{FF2B5EF4-FFF2-40B4-BE49-F238E27FC236}">
                    <a16:creationId xmlns="" xmlns:a16="http://schemas.microsoft.com/office/drawing/2014/main" id="{C33B5AA3-9BC0-48D5-8620-5CD1764238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70356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813200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="" xmlns:a16="http://schemas.microsoft.com/office/drawing/2014/main" id="{1074C573-91E4-4663-B5A8-E94D7501ED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706731" cy="67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Вакуумный термос 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медной изоляцией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Ardent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», 500 мл</a:t>
                </a:r>
              </a:p>
            </p:txBody>
          </p:sp>
          <p:sp>
            <p:nvSpPr>
              <p:cNvPr id="95" name="TextBox 12">
                <a:extLst>
                  <a:ext uri="{FF2B5EF4-FFF2-40B4-BE49-F238E27FC236}">
                    <a16:creationId xmlns="" xmlns:a16="http://schemas.microsoft.com/office/drawing/2014/main" id="{C490A72F-65F8-48A8-9D69-EBA34DD3E1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508933"/>
                <a:ext cx="1038722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1 349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89" name="Группа 88">
              <a:extLst>
                <a:ext uri="{FF2B5EF4-FFF2-40B4-BE49-F238E27FC236}">
                  <a16:creationId xmlns="" xmlns:a16="http://schemas.microsoft.com/office/drawing/2014/main" id="{541BD55F-696C-4A76-8419-90E6692A3CE9}"/>
                </a:ext>
              </a:extLst>
            </p:cNvPr>
            <p:cNvGrpSpPr/>
            <p:nvPr/>
          </p:nvGrpSpPr>
          <p:grpSpPr>
            <a:xfrm>
              <a:off x="4185822" y="273702"/>
              <a:ext cx="502705" cy="120006"/>
              <a:chOff x="4356633" y="3832608"/>
              <a:chExt cx="502705" cy="120006"/>
            </a:xfrm>
          </p:grpSpPr>
          <p:sp>
            <p:nvSpPr>
              <p:cNvPr id="90" name="Овал 89">
                <a:extLst>
                  <a:ext uri="{FF2B5EF4-FFF2-40B4-BE49-F238E27FC236}">
                    <a16:creationId xmlns="" xmlns:a16="http://schemas.microsoft.com/office/drawing/2014/main" id="{B99452E6-7530-4D62-9E94-71B3DBC6A861}"/>
                  </a:ext>
                </a:extLst>
              </p:cNvPr>
              <p:cNvSpPr/>
              <p:nvPr/>
            </p:nvSpPr>
            <p:spPr>
              <a:xfrm>
                <a:off x="4356633" y="3832608"/>
                <a:ext cx="120006" cy="120006"/>
              </a:xfrm>
              <a:prstGeom prst="ellipse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Овал 90">
                <a:extLst>
                  <a:ext uri="{FF2B5EF4-FFF2-40B4-BE49-F238E27FC236}">
                    <a16:creationId xmlns="" xmlns:a16="http://schemas.microsoft.com/office/drawing/2014/main" id="{6EC65079-C654-4111-A84C-5AB86BDFC48E}"/>
                  </a:ext>
                </a:extLst>
              </p:cNvPr>
              <p:cNvSpPr/>
              <p:nvPr/>
            </p:nvSpPr>
            <p:spPr>
              <a:xfrm>
                <a:off x="4549622" y="3832608"/>
                <a:ext cx="120006" cy="120006"/>
              </a:xfrm>
              <a:prstGeom prst="ellipse">
                <a:avLst/>
              </a:prstGeom>
              <a:solidFill>
                <a:srgbClr val="2E2E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Овал 91">
                <a:extLst>
                  <a:ext uri="{FF2B5EF4-FFF2-40B4-BE49-F238E27FC236}">
                    <a16:creationId xmlns="" xmlns:a16="http://schemas.microsoft.com/office/drawing/2014/main" id="{113F5842-2539-41F0-B4EE-C87D516858C9}"/>
                  </a:ext>
                </a:extLst>
              </p:cNvPr>
              <p:cNvSpPr/>
              <p:nvPr/>
            </p:nvSpPr>
            <p:spPr>
              <a:xfrm>
                <a:off x="4739332" y="3832608"/>
                <a:ext cx="120006" cy="120006"/>
              </a:xfrm>
              <a:prstGeom prst="ellipse">
                <a:avLst/>
              </a:prstGeom>
              <a:solidFill>
                <a:srgbClr val="1D1D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96" name="Группа 95">
            <a:extLst>
              <a:ext uri="{FF2B5EF4-FFF2-40B4-BE49-F238E27FC236}">
                <a16:creationId xmlns="" xmlns:a16="http://schemas.microsoft.com/office/drawing/2014/main" id="{3B147D8B-B0C7-4D9F-A74C-52FACE9FD8D9}"/>
              </a:ext>
            </a:extLst>
          </p:cNvPr>
          <p:cNvGrpSpPr/>
          <p:nvPr/>
        </p:nvGrpSpPr>
        <p:grpSpPr>
          <a:xfrm>
            <a:off x="6398665" y="5356647"/>
            <a:ext cx="606406" cy="504035"/>
            <a:chOff x="1403549" y="4174576"/>
            <a:chExt cx="606406" cy="504035"/>
          </a:xfrm>
        </p:grpSpPr>
        <p:sp>
          <p:nvSpPr>
            <p:cNvPr id="97" name="Овал 96">
              <a:extLst>
                <a:ext uri="{FF2B5EF4-FFF2-40B4-BE49-F238E27FC236}">
                  <a16:creationId xmlns="" xmlns:a16="http://schemas.microsoft.com/office/drawing/2014/main" id="{18EC09D5-4885-4447-B320-EF3E1E70F61D}"/>
                </a:ext>
              </a:extLst>
            </p:cNvPr>
            <p:cNvSpPr/>
            <p:nvPr/>
          </p:nvSpPr>
          <p:spPr>
            <a:xfrm>
              <a:off x="1454735" y="4174576"/>
              <a:ext cx="504034" cy="50403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98" name="Прямоугольник 97">
              <a:extLst>
                <a:ext uri="{FF2B5EF4-FFF2-40B4-BE49-F238E27FC236}">
                  <a16:creationId xmlns="" xmlns:a16="http://schemas.microsoft.com/office/drawing/2014/main" id="{2A360EB3-8116-437E-B9FA-971B0DEE0A98}"/>
                </a:ext>
              </a:extLst>
            </p:cNvPr>
            <p:cNvSpPr/>
            <p:nvPr/>
          </p:nvSpPr>
          <p:spPr>
            <a:xfrm>
              <a:off x="1403549" y="4288094"/>
              <a:ext cx="60640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90044" y="5356647"/>
            <a:ext cx="170756" cy="293395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7500300" y="5374671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24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9441F1D-F315-46F3-8064-CB9791C723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335" y="164690"/>
            <a:ext cx="1346423" cy="62054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7CD24421-8CD1-49FD-9BFD-1F7E4C1971D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17" y="1025090"/>
            <a:ext cx="862632" cy="4187698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A5590663-521C-4DE5-8921-184840160584}"/>
              </a:ext>
            </a:extLst>
          </p:cNvPr>
          <p:cNvGrpSpPr/>
          <p:nvPr/>
        </p:nvGrpSpPr>
        <p:grpSpPr>
          <a:xfrm>
            <a:off x="171197" y="5374671"/>
            <a:ext cx="2248417" cy="1014402"/>
            <a:chOff x="3566209" y="152688"/>
            <a:chExt cx="2248417" cy="1014402"/>
          </a:xfrm>
        </p:grpSpPr>
        <p:grpSp>
          <p:nvGrpSpPr>
            <p:cNvPr id="20" name="Группа 19">
              <a:extLst>
                <a:ext uri="{FF2B5EF4-FFF2-40B4-BE49-F238E27FC236}">
                  <a16:creationId xmlns="" xmlns:a16="http://schemas.microsoft.com/office/drawing/2014/main" id="{B604BF8A-A417-479B-AEDF-3E71EED8DA06}"/>
                </a:ext>
              </a:extLst>
            </p:cNvPr>
            <p:cNvGrpSpPr/>
            <p:nvPr/>
          </p:nvGrpSpPr>
          <p:grpSpPr>
            <a:xfrm>
              <a:off x="3566209" y="152688"/>
              <a:ext cx="2248417" cy="1014402"/>
              <a:chOff x="4981870" y="4567017"/>
              <a:chExt cx="2248417" cy="1014402"/>
            </a:xfrm>
          </p:grpSpPr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B24267DC-5324-459E-A01C-1E07C2499D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70356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823816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72F6AD64-154C-42E9-86D0-088682F3CC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248417" cy="487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Термос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Scout» </a:t>
                </a:r>
                <a:r>
                  <a:rPr lang="en-US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soft-touch</a:t>
                </a: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280 мл</a:t>
                </a:r>
                <a:endPara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E7A01C74-9386-4044-8B1B-80EB45178B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1839" y="5273642"/>
                <a:ext cx="1199203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1 067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30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="" xmlns:a16="http://schemas.microsoft.com/office/drawing/2014/main" id="{4BC7FFC9-649C-4DF6-8226-04DCEF782A9B}"/>
                </a:ext>
              </a:extLst>
            </p:cNvPr>
            <p:cNvGrpSpPr/>
            <p:nvPr/>
          </p:nvGrpSpPr>
          <p:grpSpPr>
            <a:xfrm>
              <a:off x="4218782" y="273702"/>
              <a:ext cx="502705" cy="120006"/>
              <a:chOff x="4389593" y="3832608"/>
              <a:chExt cx="502705" cy="120006"/>
            </a:xfrm>
          </p:grpSpPr>
          <p:sp>
            <p:nvSpPr>
              <p:cNvPr id="22" name="Овал 21">
                <a:extLst>
                  <a:ext uri="{FF2B5EF4-FFF2-40B4-BE49-F238E27FC236}">
                    <a16:creationId xmlns="" xmlns:a16="http://schemas.microsoft.com/office/drawing/2014/main" id="{5B72F665-926A-42BF-99B3-D5FB697C2F24}"/>
                  </a:ext>
                </a:extLst>
              </p:cNvPr>
              <p:cNvSpPr/>
              <p:nvPr/>
            </p:nvSpPr>
            <p:spPr>
              <a:xfrm>
                <a:off x="4389593" y="3832608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="" xmlns:a16="http://schemas.microsoft.com/office/drawing/2014/main" id="{337D2616-D0E0-4066-924D-1A115FBB8A64}"/>
                  </a:ext>
                </a:extLst>
              </p:cNvPr>
              <p:cNvSpPr/>
              <p:nvPr/>
            </p:nvSpPr>
            <p:spPr>
              <a:xfrm>
                <a:off x="4582582" y="3832608"/>
                <a:ext cx="120006" cy="120006"/>
              </a:xfrm>
              <a:prstGeom prst="ellipse">
                <a:avLst/>
              </a:prstGeom>
              <a:solidFill>
                <a:srgbClr val="6464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="" xmlns:a16="http://schemas.microsoft.com/office/drawing/2014/main" id="{A243C821-1F07-40B8-8A59-067C6540D609}"/>
                  </a:ext>
                </a:extLst>
              </p:cNvPr>
              <p:cNvSpPr/>
              <p:nvPr/>
            </p:nvSpPr>
            <p:spPr>
              <a:xfrm>
                <a:off x="4772292" y="3832608"/>
                <a:ext cx="120006" cy="12000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90ACC2A-3AC7-41FD-AC37-A9FCB2D9FED2}"/>
              </a:ext>
            </a:extLst>
          </p:cNvPr>
          <p:cNvSpPr txBox="1"/>
          <p:nvPr/>
        </p:nvSpPr>
        <p:spPr>
          <a:xfrm>
            <a:off x="2879138" y="646107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13354" y="4990021"/>
            <a:ext cx="170756" cy="29339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523610" y="5008045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24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5A48EEC5-1D8B-4DA1-9DB8-D52E5BBB489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010" y="1826258"/>
            <a:ext cx="1231991" cy="4175401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="" xmlns:a16="http://schemas.microsoft.com/office/drawing/2014/main" id="{6001948A-7076-423F-9073-53FE3F3D76F9}"/>
              </a:ext>
            </a:extLst>
          </p:cNvPr>
          <p:cNvGrpSpPr/>
          <p:nvPr/>
        </p:nvGrpSpPr>
        <p:grpSpPr>
          <a:xfrm>
            <a:off x="1802080" y="626557"/>
            <a:ext cx="2374186" cy="1184061"/>
            <a:chOff x="3566210" y="152688"/>
            <a:chExt cx="2374186" cy="1184061"/>
          </a:xfrm>
        </p:grpSpPr>
        <p:grpSp>
          <p:nvGrpSpPr>
            <p:cNvPr id="56" name="Группа 55">
              <a:extLst>
                <a:ext uri="{FF2B5EF4-FFF2-40B4-BE49-F238E27FC236}">
                  <a16:creationId xmlns="" xmlns:a16="http://schemas.microsoft.com/office/drawing/2014/main" id="{A02AE52E-4617-43D1-9D0F-4E26E3DBD02E}"/>
                </a:ext>
              </a:extLst>
            </p:cNvPr>
            <p:cNvGrpSpPr/>
            <p:nvPr/>
          </p:nvGrpSpPr>
          <p:grpSpPr>
            <a:xfrm>
              <a:off x="3566210" y="152688"/>
              <a:ext cx="2374186" cy="1184061"/>
              <a:chOff x="4981871" y="4567017"/>
              <a:chExt cx="2374186" cy="1184061"/>
            </a:xfrm>
          </p:grpSpPr>
          <p:sp>
            <p:nvSpPr>
              <p:cNvPr id="62" name="TextBox 61">
                <a:extLst>
                  <a:ext uri="{FF2B5EF4-FFF2-40B4-BE49-F238E27FC236}">
                    <a16:creationId xmlns="" xmlns:a16="http://schemas.microsoft.com/office/drawing/2014/main" id="{246E7235-1D49-44A4-AEEB-2707B1D471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70356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8710116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="" xmlns:a16="http://schemas.microsoft.com/office/drawing/2014/main" id="{EABF04F4-2429-4E70-AF53-21C4D822B1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374186" cy="685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Термос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Module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индикатором </a:t>
                </a:r>
                <a:endParaRPr lang="en-US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температуры, 360 мл</a:t>
                </a:r>
                <a:endPara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TextBox 12">
                <a:extLst>
                  <a:ext uri="{FF2B5EF4-FFF2-40B4-BE49-F238E27FC236}">
                    <a16:creationId xmlns="" xmlns:a16="http://schemas.microsoft.com/office/drawing/2014/main" id="{7306EF03-7F49-4D66-B4E6-8BA923B1DB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443301"/>
                <a:ext cx="1205350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1 986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30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="" xmlns:a16="http://schemas.microsoft.com/office/drawing/2014/main" id="{78B348DB-5103-46B8-B874-80EC81AC8EC3}"/>
                </a:ext>
              </a:extLst>
            </p:cNvPr>
            <p:cNvGrpSpPr/>
            <p:nvPr/>
          </p:nvGrpSpPr>
          <p:grpSpPr>
            <a:xfrm>
              <a:off x="4242972" y="273702"/>
              <a:ext cx="697874" cy="120006"/>
              <a:chOff x="4413783" y="3832608"/>
              <a:chExt cx="697874" cy="120006"/>
            </a:xfrm>
          </p:grpSpPr>
          <p:sp>
            <p:nvSpPr>
              <p:cNvPr id="58" name="Овал 57">
                <a:extLst>
                  <a:ext uri="{FF2B5EF4-FFF2-40B4-BE49-F238E27FC236}">
                    <a16:creationId xmlns="" xmlns:a16="http://schemas.microsoft.com/office/drawing/2014/main" id="{F24E9252-FAA6-4554-86A1-92377686D045}"/>
                  </a:ext>
                </a:extLst>
              </p:cNvPr>
              <p:cNvSpPr/>
              <p:nvPr/>
            </p:nvSpPr>
            <p:spPr>
              <a:xfrm>
                <a:off x="4413783" y="3832608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Овал 58">
                <a:extLst>
                  <a:ext uri="{FF2B5EF4-FFF2-40B4-BE49-F238E27FC236}">
                    <a16:creationId xmlns="" xmlns:a16="http://schemas.microsoft.com/office/drawing/2014/main" id="{DAA7E1F7-5826-4EDD-8F1B-79ADDE2733D3}"/>
                  </a:ext>
                </a:extLst>
              </p:cNvPr>
              <p:cNvSpPr/>
              <p:nvPr/>
            </p:nvSpPr>
            <p:spPr>
              <a:xfrm>
                <a:off x="4606772" y="3832608"/>
                <a:ext cx="120006" cy="120006"/>
              </a:xfrm>
              <a:prstGeom prst="ellipse">
                <a:avLst/>
              </a:prstGeom>
              <a:solidFill>
                <a:srgbClr val="1B1B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="" xmlns:a16="http://schemas.microsoft.com/office/drawing/2014/main" id="{08C50787-CC02-4535-B442-587C3D1A9628}"/>
                  </a:ext>
                </a:extLst>
              </p:cNvPr>
              <p:cNvSpPr/>
              <p:nvPr/>
            </p:nvSpPr>
            <p:spPr>
              <a:xfrm>
                <a:off x="4796482" y="3832608"/>
                <a:ext cx="120006" cy="120006"/>
              </a:xfrm>
              <a:prstGeom prst="ellipse">
                <a:avLst/>
              </a:prstGeom>
              <a:solidFill>
                <a:srgbClr val="AC2A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Овал 60">
                <a:extLst>
                  <a:ext uri="{FF2B5EF4-FFF2-40B4-BE49-F238E27FC236}">
                    <a16:creationId xmlns="" xmlns:a16="http://schemas.microsoft.com/office/drawing/2014/main" id="{27D8D7FB-52DA-4C0B-87FC-53666D1DAE67}"/>
                  </a:ext>
                </a:extLst>
              </p:cNvPr>
              <p:cNvSpPr/>
              <p:nvPr/>
            </p:nvSpPr>
            <p:spPr>
              <a:xfrm>
                <a:off x="4991651" y="3832608"/>
                <a:ext cx="120006" cy="120006"/>
              </a:xfrm>
              <a:prstGeom prst="ellipse">
                <a:avLst/>
              </a:prstGeom>
              <a:solidFill>
                <a:srgbClr val="1F3B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5" name="Группа 64">
            <a:extLst>
              <a:ext uri="{FF2B5EF4-FFF2-40B4-BE49-F238E27FC236}">
                <a16:creationId xmlns="" xmlns:a16="http://schemas.microsoft.com/office/drawing/2014/main" id="{28B70871-BF57-45F7-B39D-B1071315A024}"/>
              </a:ext>
            </a:extLst>
          </p:cNvPr>
          <p:cNvGrpSpPr/>
          <p:nvPr/>
        </p:nvGrpSpPr>
        <p:grpSpPr>
          <a:xfrm>
            <a:off x="3107681" y="4851729"/>
            <a:ext cx="734552" cy="720000"/>
            <a:chOff x="2095917" y="4054197"/>
            <a:chExt cx="734552" cy="720000"/>
          </a:xfrm>
        </p:grpSpPr>
        <p:sp>
          <p:nvSpPr>
            <p:cNvPr id="66" name="Овал 65">
              <a:extLst>
                <a:ext uri="{FF2B5EF4-FFF2-40B4-BE49-F238E27FC236}">
                  <a16:creationId xmlns="" xmlns:a16="http://schemas.microsoft.com/office/drawing/2014/main" id="{B4531223-02A1-4F89-A158-CF872661B0B9}"/>
                </a:ext>
              </a:extLst>
            </p:cNvPr>
            <p:cNvSpPr/>
            <p:nvPr/>
          </p:nvSpPr>
          <p:spPr>
            <a:xfrm>
              <a:off x="2103193" y="4054197"/>
              <a:ext cx="720000" cy="720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="" xmlns:a16="http://schemas.microsoft.com/office/drawing/2014/main" id="{32BA8D06-1561-41C9-8F91-25FE729DBDD1}"/>
                </a:ext>
              </a:extLst>
            </p:cNvPr>
            <p:cNvSpPr/>
            <p:nvPr/>
          </p:nvSpPr>
          <p:spPr>
            <a:xfrm>
              <a:off x="2095917" y="4183364"/>
              <a:ext cx="7345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 </a:t>
              </a:r>
              <a:r>
                <a:rPr lang="en-US" sz="1200" b="1" dirty="0" smtClean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COLOR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404834" y="5796291"/>
            <a:ext cx="170756" cy="293395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2615090" y="5814315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15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0" name="Группа 69">
            <a:extLst>
              <a:ext uri="{FF2B5EF4-FFF2-40B4-BE49-F238E27FC236}">
                <a16:creationId xmlns="" xmlns:a16="http://schemas.microsoft.com/office/drawing/2014/main" id="{28B70871-BF57-45F7-B39D-B1071315A024}"/>
              </a:ext>
            </a:extLst>
          </p:cNvPr>
          <p:cNvGrpSpPr/>
          <p:nvPr/>
        </p:nvGrpSpPr>
        <p:grpSpPr>
          <a:xfrm>
            <a:off x="1130112" y="3193958"/>
            <a:ext cx="734552" cy="720000"/>
            <a:chOff x="2095917" y="4054197"/>
            <a:chExt cx="734552" cy="720000"/>
          </a:xfrm>
        </p:grpSpPr>
        <p:sp>
          <p:nvSpPr>
            <p:cNvPr id="71" name="Овал 70">
              <a:extLst>
                <a:ext uri="{FF2B5EF4-FFF2-40B4-BE49-F238E27FC236}">
                  <a16:creationId xmlns="" xmlns:a16="http://schemas.microsoft.com/office/drawing/2014/main" id="{B4531223-02A1-4F89-A158-CF872661B0B9}"/>
                </a:ext>
              </a:extLst>
            </p:cNvPr>
            <p:cNvSpPr/>
            <p:nvPr/>
          </p:nvSpPr>
          <p:spPr>
            <a:xfrm>
              <a:off x="2103193" y="4054197"/>
              <a:ext cx="720000" cy="720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="" xmlns:a16="http://schemas.microsoft.com/office/drawing/2014/main" id="{32BA8D06-1561-41C9-8F91-25FE729DBDD1}"/>
                </a:ext>
              </a:extLst>
            </p:cNvPr>
            <p:cNvSpPr/>
            <p:nvPr/>
          </p:nvSpPr>
          <p:spPr>
            <a:xfrm>
              <a:off x="2095917" y="4183364"/>
              <a:ext cx="7345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 </a:t>
              </a:r>
              <a:r>
                <a:rPr lang="en-US" sz="1200" b="1" dirty="0" smtClean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COLOR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73" name="Прямоугольник 72"/>
          <p:cNvSpPr/>
          <p:nvPr/>
        </p:nvSpPr>
        <p:spPr>
          <a:xfrm>
            <a:off x="2153864" y="6066108"/>
            <a:ext cx="17323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00" dirty="0" smtClean="0"/>
              <a:t>Съемное ситечко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Покрытие </a:t>
            </a:r>
            <a:r>
              <a:rPr lang="en-US" sz="1000" dirty="0"/>
              <a:t>soft-touch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136808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978DDD8A-01E6-4DCD-9C23-4E2928E59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8846" y="0"/>
            <a:ext cx="5025154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31E1535-53EA-4B7D-8D6F-6CDFF5DEDD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54" y="610360"/>
            <a:ext cx="872505" cy="357201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A02848B9-0658-4E53-BEEE-C7B0AB6B4EAA}"/>
              </a:ext>
            </a:extLst>
          </p:cNvPr>
          <p:cNvGrpSpPr/>
          <p:nvPr/>
        </p:nvGrpSpPr>
        <p:grpSpPr>
          <a:xfrm>
            <a:off x="1402747" y="5244610"/>
            <a:ext cx="2122197" cy="882477"/>
            <a:chOff x="4981871" y="4567017"/>
            <a:chExt cx="1871917" cy="882477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54A88F9-E867-4835-87AE-C79BDEC112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3" y="4567017"/>
              <a:ext cx="688130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Segoe UI Light" panose="020B0502040204020203" pitchFamily="34" charset="0"/>
                </a:rPr>
                <a:t>826200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1EF090CE-D022-48FE-B9D3-10C3DA5ECD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1871917" cy="487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Термос «Сибирь</a:t>
              </a:r>
              <a:r>
                <a:rPr lang="ru-RU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», 1000 мл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82554AD-419D-4496-A0DF-1960AA607A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3750" y="5141717"/>
              <a:ext cx="1212505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1 615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1CA1943-4FE4-483F-A0AE-56B0D45D73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429" y="1448570"/>
            <a:ext cx="1033900" cy="3975699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DAFDA0F8-F79D-4E68-8611-5CA92A0E139B}"/>
              </a:ext>
            </a:extLst>
          </p:cNvPr>
          <p:cNvGrpSpPr/>
          <p:nvPr/>
        </p:nvGrpSpPr>
        <p:grpSpPr>
          <a:xfrm>
            <a:off x="1686744" y="380874"/>
            <a:ext cx="1871917" cy="864585"/>
            <a:chOff x="4981871" y="4567017"/>
            <a:chExt cx="1871917" cy="864585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BE146AD2-6874-426B-9368-A0C42B3176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567017"/>
              <a:ext cx="688130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Segoe UI Light" panose="020B0502040204020203" pitchFamily="34" charset="0"/>
                </a:rPr>
                <a:t>820820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A82F0219-B90D-4791-B5FB-42B119FBC1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1871917" cy="289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Термос «Тубус</a:t>
              </a:r>
              <a:r>
                <a:rPr lang="ru-RU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», 750 мл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2C7AFEA-B879-45C2-B6F5-141DC58151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1" y="5123825"/>
              <a:ext cx="1212505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1 365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</a:t>
              </a:r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="" xmlns:a16="http://schemas.microsoft.com/office/drawing/2014/main" id="{E8806A5A-48F0-4AE2-A933-9D785151FC3C}"/>
              </a:ext>
            </a:extLst>
          </p:cNvPr>
          <p:cNvGrpSpPr/>
          <p:nvPr/>
        </p:nvGrpSpPr>
        <p:grpSpPr>
          <a:xfrm>
            <a:off x="6176704" y="676168"/>
            <a:ext cx="2182292" cy="864585"/>
            <a:chOff x="4981871" y="4567017"/>
            <a:chExt cx="2182292" cy="864585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5A5D5FEE-0F8A-4253-AF67-F2750502B7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2" y="4567017"/>
              <a:ext cx="688130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Segoe UI Light" panose="020B0502040204020203" pitchFamily="34" charset="0"/>
                </a:rPr>
                <a:t>820800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1222C71-8512-43E6-85C7-AD80AC7EB9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182292" cy="289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Термос «Гималаи</a:t>
              </a:r>
              <a:r>
                <a:rPr lang="ru-RU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», 1000 мл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D3D42198-8E7C-45FC-B0B7-83A8E3BA90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123825"/>
              <a:ext cx="1212506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1 865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9109494-31EC-4021-9C98-B726266CD402}"/>
              </a:ext>
            </a:extLst>
          </p:cNvPr>
          <p:cNvSpPr txBox="1"/>
          <p:nvPr/>
        </p:nvSpPr>
        <p:spPr>
          <a:xfrm>
            <a:off x="310600" y="6451201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="" xmlns:a16="http://schemas.microsoft.com/office/drawing/2014/main" id="{C4CA255C-CE12-480A-A32A-47C2C0AF4598}"/>
              </a:ext>
            </a:extLst>
          </p:cNvPr>
          <p:cNvSpPr/>
          <p:nvPr/>
        </p:nvSpPr>
        <p:spPr>
          <a:xfrm>
            <a:off x="4711962" y="5228257"/>
            <a:ext cx="2903331" cy="1313357"/>
          </a:xfrm>
          <a:custGeom>
            <a:avLst/>
            <a:gdLst>
              <a:gd name="connsiteX0" fmla="*/ 72572 w 2612572"/>
              <a:gd name="connsiteY0" fmla="*/ 711200 h 1030515"/>
              <a:gd name="connsiteX1" fmla="*/ 849086 w 2612572"/>
              <a:gd name="connsiteY1" fmla="*/ 290286 h 1030515"/>
              <a:gd name="connsiteX2" fmla="*/ 1349829 w 2612572"/>
              <a:gd name="connsiteY2" fmla="*/ 137886 h 1030515"/>
              <a:gd name="connsiteX3" fmla="*/ 1531258 w 2612572"/>
              <a:gd name="connsiteY3" fmla="*/ 0 h 1030515"/>
              <a:gd name="connsiteX4" fmla="*/ 2612572 w 2612572"/>
              <a:gd name="connsiteY4" fmla="*/ 79829 h 1030515"/>
              <a:gd name="connsiteX5" fmla="*/ 1698172 w 2612572"/>
              <a:gd name="connsiteY5" fmla="*/ 878115 h 1030515"/>
              <a:gd name="connsiteX6" fmla="*/ 1407886 w 2612572"/>
              <a:gd name="connsiteY6" fmla="*/ 885372 h 1030515"/>
              <a:gd name="connsiteX7" fmla="*/ 1153886 w 2612572"/>
              <a:gd name="connsiteY7" fmla="*/ 1030515 h 1030515"/>
              <a:gd name="connsiteX8" fmla="*/ 486229 w 2612572"/>
              <a:gd name="connsiteY8" fmla="*/ 1016000 h 1030515"/>
              <a:gd name="connsiteX9" fmla="*/ 0 w 2612572"/>
              <a:gd name="connsiteY9" fmla="*/ 899886 h 1030515"/>
              <a:gd name="connsiteX10" fmla="*/ 72572 w 2612572"/>
              <a:gd name="connsiteY10" fmla="*/ 762000 h 1030515"/>
              <a:gd name="connsiteX11" fmla="*/ 72572 w 2612572"/>
              <a:gd name="connsiteY11" fmla="*/ 711200 h 103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12572" h="1030515">
                <a:moveTo>
                  <a:pt x="72572" y="711200"/>
                </a:moveTo>
                <a:lnTo>
                  <a:pt x="849086" y="290286"/>
                </a:lnTo>
                <a:lnTo>
                  <a:pt x="1349829" y="137886"/>
                </a:lnTo>
                <a:lnTo>
                  <a:pt x="1531258" y="0"/>
                </a:lnTo>
                <a:lnTo>
                  <a:pt x="2612572" y="79829"/>
                </a:lnTo>
                <a:lnTo>
                  <a:pt x="1698172" y="878115"/>
                </a:lnTo>
                <a:lnTo>
                  <a:pt x="1407886" y="885372"/>
                </a:lnTo>
                <a:lnTo>
                  <a:pt x="1153886" y="1030515"/>
                </a:lnTo>
                <a:lnTo>
                  <a:pt x="486229" y="1016000"/>
                </a:lnTo>
                <a:lnTo>
                  <a:pt x="0" y="899886"/>
                </a:lnTo>
                <a:lnTo>
                  <a:pt x="72572" y="762000"/>
                </a:lnTo>
                <a:lnTo>
                  <a:pt x="72572" y="711200"/>
                </a:lnTo>
                <a:close/>
              </a:path>
            </a:pathLst>
          </a:custGeom>
          <a:solidFill>
            <a:srgbClr val="BDB4AF">
              <a:alpha val="51000"/>
            </a:srgb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reflection endPos="0" dist="12700" dir="5400000" sy="-100000" algn="bl" rotWithShape="0"/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AA3B7582-3A2C-4B5F-B81E-1AB2E363AC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3238" y="1908058"/>
            <a:ext cx="1811597" cy="454863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387905" y="1614663"/>
            <a:ext cx="170756" cy="29339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3558661" y="1634402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6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694079" y="1691789"/>
            <a:ext cx="170756" cy="29339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6864835" y="1711528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6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43824" y="4293221"/>
            <a:ext cx="170756" cy="29339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1014580" y="4312960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6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49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87">
            <a:extLst>
              <a:ext uri="{FF2B5EF4-FFF2-40B4-BE49-F238E27FC236}">
                <a16:creationId xmlns="" xmlns:a16="http://schemas.microsoft.com/office/drawing/2014/main" id="{9F6978D9-090E-411B-84D5-49D70932EE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31" y="0"/>
            <a:ext cx="4633369" cy="685800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D6872AB5-91B1-4919-9E67-F3C374C6EF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815" y="0"/>
            <a:ext cx="3400185" cy="687963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B103737B-E865-4375-B398-844C7C2C34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016" y="2014867"/>
            <a:ext cx="1161334" cy="4458474"/>
          </a:xfrm>
          <a:prstGeom prst="rect">
            <a:avLst/>
          </a:prstGeom>
        </p:spPr>
      </p:pic>
      <p:grpSp>
        <p:nvGrpSpPr>
          <p:cNvPr id="59" name="Группа 58">
            <a:extLst>
              <a:ext uri="{FF2B5EF4-FFF2-40B4-BE49-F238E27FC236}">
                <a16:creationId xmlns="" xmlns:a16="http://schemas.microsoft.com/office/drawing/2014/main" id="{85222FB1-D93E-4FF4-82C2-882B2BF5DF5F}"/>
              </a:ext>
            </a:extLst>
          </p:cNvPr>
          <p:cNvGrpSpPr/>
          <p:nvPr/>
        </p:nvGrpSpPr>
        <p:grpSpPr>
          <a:xfrm>
            <a:off x="7258601" y="771544"/>
            <a:ext cx="2054612" cy="1029467"/>
            <a:chOff x="4981871" y="4567017"/>
            <a:chExt cx="2054612" cy="1029467"/>
          </a:xfrm>
        </p:grpSpPr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8F3F8FAD-0821-4CDF-9031-FA530450D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02123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Segoe UI Light" panose="020B0502040204020203" pitchFamily="34" charset="0"/>
                </a:rPr>
                <a:t>716001.27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53C43A35-4688-49B0-92B4-9FD2FA95B3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054612" cy="487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Термос «Ямал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Hammer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</a:t>
              </a:r>
              <a:b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</a:t>
              </a:r>
              <a:r>
                <a:rPr lang="ru-RU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чехлом, 500 мл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3A5EB258-EEFE-4892-9717-06F3AF1990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288707"/>
              <a:ext cx="1254434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1 235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E3A9E46B-6EF1-4430-AB78-9F1AFCF0C052}"/>
              </a:ext>
            </a:extLst>
          </p:cNvPr>
          <p:cNvSpPr txBox="1"/>
          <p:nvPr/>
        </p:nvSpPr>
        <p:spPr>
          <a:xfrm>
            <a:off x="361640" y="6431262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648652" y="6479523"/>
            <a:ext cx="16178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00" dirty="0" smtClean="0"/>
              <a:t>Вакуумная изоляция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Двойные стенки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15416" y="6137866"/>
            <a:ext cx="170756" cy="29339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8186172" y="6157605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24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6" name="Группа 55">
            <a:extLst>
              <a:ext uri="{FF2B5EF4-FFF2-40B4-BE49-F238E27FC236}">
                <a16:creationId xmlns="" xmlns:a16="http://schemas.microsoft.com/office/drawing/2014/main" id="{95C5B170-1B52-4997-8178-D0F79F560640}"/>
              </a:ext>
            </a:extLst>
          </p:cNvPr>
          <p:cNvGrpSpPr/>
          <p:nvPr/>
        </p:nvGrpSpPr>
        <p:grpSpPr>
          <a:xfrm>
            <a:off x="5752677" y="1062689"/>
            <a:ext cx="2201673" cy="1241365"/>
            <a:chOff x="4981870" y="4567017"/>
            <a:chExt cx="2201673" cy="1241365"/>
          </a:xfrm>
        </p:grpSpPr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F93C003F-83C8-4643-9317-7F543E30C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02123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Segoe UI Light" panose="020B0502040204020203" pitchFamily="34" charset="0"/>
                </a:rPr>
                <a:t>716011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238C1282-CBBA-44AD-B9FA-D222BDFA50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0" y="4808037"/>
              <a:ext cx="2201673" cy="68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Вакуумный термос </a:t>
              </a:r>
              <a:b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из бамбука «Ямал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Bamboo</a:t>
              </a:r>
              <a:r>
                <a:rPr lang="ru-RU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», 430 мл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41E78737-2408-42FB-A3AD-2DEC215DBF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0893" y="5500605"/>
              <a:ext cx="1213436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1 871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40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858FE079-B1F9-4501-9B43-2CDACBC3E6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2777" y="2400204"/>
            <a:ext cx="1316368" cy="368780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001072" y="6011200"/>
            <a:ext cx="170756" cy="29339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6171828" y="6030939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12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5818811" y="6375241"/>
            <a:ext cx="1617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00" dirty="0" smtClean="0">
                <a:solidFill>
                  <a:schemeClr val="bg1"/>
                </a:solidFill>
              </a:rPr>
              <a:t>Внешний корпус 100% бамбук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solidFill>
                  <a:schemeClr val="bg1"/>
                </a:solidFill>
              </a:rPr>
              <a:t>Съемный ремешок</a:t>
            </a:r>
          </a:p>
          <a:p>
            <a:pPr marL="171450" indent="-171450">
              <a:buFontTx/>
              <a:buChar char="-"/>
            </a:pPr>
            <a:endParaRPr lang="ru-RU" sz="1000" dirty="0" smtClean="0"/>
          </a:p>
        </p:txBody>
      </p:sp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1174B43F-9E54-4CD0-93B6-C882BD22DA9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575" y="1593598"/>
            <a:ext cx="1350206" cy="4383470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="" xmlns:a16="http://schemas.microsoft.com/office/drawing/2014/main" id="{22D011F6-807C-4E67-AA0B-B5E6F2BE9982}"/>
              </a:ext>
            </a:extLst>
          </p:cNvPr>
          <p:cNvGrpSpPr/>
          <p:nvPr/>
        </p:nvGrpSpPr>
        <p:grpSpPr>
          <a:xfrm>
            <a:off x="2011882" y="3199587"/>
            <a:ext cx="1824228" cy="1045307"/>
            <a:chOff x="4981871" y="4567017"/>
            <a:chExt cx="1824228" cy="1045307"/>
          </a:xfrm>
        </p:grpSpPr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5A3899C8-B747-42C0-AC28-F6A0CB1A2D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02123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Segoe UI Light" panose="020B0502040204020203" pitchFamily="34" charset="0"/>
                </a:rPr>
                <a:t>821500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75470FBD-AA6D-4AD9-905C-0020DE1E48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1824228" cy="487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Термос «Чай вдвоем</a:t>
              </a:r>
              <a:r>
                <a:rPr lang="ru-RU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», 750 мл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="" xmlns:a16="http://schemas.microsoft.com/office/drawing/2014/main" id="{E1D36D6E-BF70-43A3-8827-AB4D97650E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966" y="5304547"/>
              <a:ext cx="1202570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1 821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</a:t>
              </a:r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="" xmlns:a16="http://schemas.microsoft.com/office/drawing/2014/main" id="{7ACAB80D-613E-479B-9E54-F3C5AB5166AB}"/>
              </a:ext>
            </a:extLst>
          </p:cNvPr>
          <p:cNvGrpSpPr/>
          <p:nvPr/>
        </p:nvGrpSpPr>
        <p:grpSpPr>
          <a:xfrm>
            <a:off x="1672724" y="1180724"/>
            <a:ext cx="1355191" cy="1355191"/>
            <a:chOff x="5068366" y="5258811"/>
            <a:chExt cx="1355191" cy="1355191"/>
          </a:xfrm>
        </p:grpSpPr>
        <p:sp>
          <p:nvSpPr>
            <p:cNvPr id="84" name="Овал 83">
              <a:extLst>
                <a:ext uri="{FF2B5EF4-FFF2-40B4-BE49-F238E27FC236}">
                  <a16:creationId xmlns="" xmlns:a16="http://schemas.microsoft.com/office/drawing/2014/main" id="{A505ED84-0710-4FF2-99BC-544708D9841C}"/>
                </a:ext>
              </a:extLst>
            </p:cNvPr>
            <p:cNvSpPr/>
            <p:nvPr/>
          </p:nvSpPr>
          <p:spPr>
            <a:xfrm>
              <a:off x="5068366" y="5258811"/>
              <a:ext cx="1355191" cy="1355191"/>
            </a:xfrm>
            <a:prstGeom prst="ellipse">
              <a:avLst/>
            </a:prstGeom>
            <a:solidFill>
              <a:schemeClr val="bg1">
                <a:alpha val="44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5" name="Рисунок 84">
              <a:extLst>
                <a:ext uri="{FF2B5EF4-FFF2-40B4-BE49-F238E27FC236}">
                  <a16:creationId xmlns="" xmlns:a16="http://schemas.microsoft.com/office/drawing/2014/main" id="{0D437BF5-17F7-4CF0-9ED5-8D445D299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9513" y="5302845"/>
              <a:ext cx="844180" cy="1267121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154609" y="4363923"/>
            <a:ext cx="170756" cy="293395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2325365" y="4383662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6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024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DB43586-964E-4965-B64D-5911C6B2B6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4352" y="0"/>
            <a:ext cx="4379647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72A1001-010C-431F-8A3C-FADAEFC38A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85" y="105076"/>
            <a:ext cx="2707065" cy="4243953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="" xmlns:a16="http://schemas.microsoft.com/office/drawing/2014/main" id="{9898E53E-D3DA-4EB2-96DE-92102CEA7326}"/>
              </a:ext>
            </a:extLst>
          </p:cNvPr>
          <p:cNvGrpSpPr/>
          <p:nvPr/>
        </p:nvGrpSpPr>
        <p:grpSpPr>
          <a:xfrm>
            <a:off x="1566669" y="191684"/>
            <a:ext cx="2054612" cy="1189625"/>
            <a:chOff x="4981871" y="4567017"/>
            <a:chExt cx="2054612" cy="118962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9683DE7F-BA8C-444A-9387-02B1AC851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02123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Segoe UI Light" panose="020B0502040204020203" pitchFamily="34" charset="0"/>
                </a:rPr>
                <a:t>821580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966D2279-872D-44F7-920B-0EE426A3E4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054612" cy="68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Коретто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»: </a:t>
              </a:r>
              <a:r>
                <a:rPr lang="ru-RU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термос, 1000 мл 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2 </a:t>
              </a:r>
              <a:r>
                <a:rPr lang="ru-RU" sz="1200" dirty="0" err="1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термокружки</a:t>
              </a:r>
              <a:r>
                <a:rPr lang="ru-RU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300 мл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C6322BC3-B807-4DF1-A6FC-79D1DE1AB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4065" y="5448865"/>
              <a:ext cx="1259349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2 490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</a:t>
              </a:r>
              <a:r>
                <a:rPr lang="ru-RU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CE1377B-D2C4-4EC9-9545-FA3337F660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401" y="1799362"/>
            <a:ext cx="3345994" cy="4820833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BCA2950-B63D-41FD-8C53-E55B66727322}"/>
              </a:ext>
            </a:extLst>
          </p:cNvPr>
          <p:cNvGrpSpPr/>
          <p:nvPr/>
        </p:nvGrpSpPr>
        <p:grpSpPr>
          <a:xfrm>
            <a:off x="5170786" y="471795"/>
            <a:ext cx="2054612" cy="1053913"/>
            <a:chOff x="5170786" y="471795"/>
            <a:chExt cx="2054612" cy="1053913"/>
          </a:xfrm>
        </p:grpSpPr>
        <p:grpSp>
          <p:nvGrpSpPr>
            <p:cNvPr id="63" name="Группа 62">
              <a:extLst>
                <a:ext uri="{FF2B5EF4-FFF2-40B4-BE49-F238E27FC236}">
                  <a16:creationId xmlns="" xmlns:a16="http://schemas.microsoft.com/office/drawing/2014/main" id="{128550DE-E773-4F30-AA90-A7791848DCCA}"/>
                </a:ext>
              </a:extLst>
            </p:cNvPr>
            <p:cNvGrpSpPr/>
            <p:nvPr/>
          </p:nvGrpSpPr>
          <p:grpSpPr>
            <a:xfrm>
              <a:off x="5170786" y="471795"/>
              <a:ext cx="2054612" cy="1053913"/>
              <a:chOff x="4981871" y="4567017"/>
              <a:chExt cx="2054612" cy="1053913"/>
            </a:xfrm>
          </p:grpSpPr>
          <p:sp>
            <p:nvSpPr>
              <p:cNvPr id="64" name="TextBox 63">
                <a:extLst>
                  <a:ext uri="{FF2B5EF4-FFF2-40B4-BE49-F238E27FC236}">
                    <a16:creationId xmlns="" xmlns:a16="http://schemas.microsoft.com/office/drawing/2014/main" id="{DEEA75BD-6A84-4C2E-B14A-FF41DF8353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02123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828431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="" xmlns:a16="http://schemas.microsoft.com/office/drawing/2014/main" id="{D7EAEDEE-1F77-4C35-9C72-9BEED4C1A1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054612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Набор «Походный» </a:t>
                </a:r>
                <a:b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чехлом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="" xmlns:a16="http://schemas.microsoft.com/office/drawing/2014/main" id="{D68BDC8B-88D2-4F98-94DE-3C11AC0EC5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313153"/>
                <a:ext cx="1259349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1 735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30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3421DF34-06EF-42A2-B6C8-A8701A5F2AA9}"/>
                </a:ext>
              </a:extLst>
            </p:cNvPr>
            <p:cNvGrpSpPr/>
            <p:nvPr/>
          </p:nvGrpSpPr>
          <p:grpSpPr>
            <a:xfrm>
              <a:off x="5791527" y="592809"/>
              <a:ext cx="319841" cy="120006"/>
              <a:chOff x="5822523" y="592809"/>
              <a:chExt cx="319841" cy="120006"/>
            </a:xfrm>
          </p:grpSpPr>
          <p:sp>
            <p:nvSpPr>
              <p:cNvPr id="67" name="Овал 66">
                <a:extLst>
                  <a:ext uri="{FF2B5EF4-FFF2-40B4-BE49-F238E27FC236}">
                    <a16:creationId xmlns="" xmlns:a16="http://schemas.microsoft.com/office/drawing/2014/main" id="{2616FE9A-53C1-4FB9-956E-89CF87F48003}"/>
                  </a:ext>
                </a:extLst>
              </p:cNvPr>
              <p:cNvSpPr/>
              <p:nvPr/>
            </p:nvSpPr>
            <p:spPr>
              <a:xfrm>
                <a:off x="5822523" y="592809"/>
                <a:ext cx="120006" cy="120006"/>
              </a:xfrm>
              <a:prstGeom prst="ellipse">
                <a:avLst/>
              </a:prstGeom>
              <a:solidFill>
                <a:srgbClr val="B027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="" xmlns:a16="http://schemas.microsoft.com/office/drawing/2014/main" id="{60B4DF7F-3A14-44A1-8128-CCA026269486}"/>
                  </a:ext>
                </a:extLst>
              </p:cNvPr>
              <p:cNvSpPr/>
              <p:nvPr/>
            </p:nvSpPr>
            <p:spPr>
              <a:xfrm>
                <a:off x="6022358" y="592809"/>
                <a:ext cx="120006" cy="120006"/>
              </a:xfrm>
              <a:prstGeom prst="ellipse">
                <a:avLst/>
              </a:prstGeom>
              <a:solidFill>
                <a:srgbClr val="4B54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AE021097-9D23-4BFC-959A-8A425788598D}"/>
              </a:ext>
            </a:extLst>
          </p:cNvPr>
          <p:cNvSpPr txBox="1"/>
          <p:nvPr/>
        </p:nvSpPr>
        <p:spPr>
          <a:xfrm>
            <a:off x="400962" y="6511323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702647" y="1465325"/>
            <a:ext cx="170756" cy="2933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1870857" y="1465325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6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182419" y="1599307"/>
            <a:ext cx="16178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00" dirty="0" smtClean="0"/>
              <a:t>Термос – 550 мл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Кружки – 220 мл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306797" y="2319554"/>
            <a:ext cx="170756" cy="2933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5477553" y="2339293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4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3F18B131-FC3E-4E74-A347-3721319E96C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26230" y="1941004"/>
            <a:ext cx="3174043" cy="4339392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F1084431-0A4B-46DA-BA53-5E0602E34EDD}"/>
              </a:ext>
            </a:extLst>
          </p:cNvPr>
          <p:cNvGrpSpPr/>
          <p:nvPr/>
        </p:nvGrpSpPr>
        <p:grpSpPr>
          <a:xfrm>
            <a:off x="340588" y="4556506"/>
            <a:ext cx="2054612" cy="1233985"/>
            <a:chOff x="4981871" y="4567017"/>
            <a:chExt cx="2054612" cy="1233985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9DFC693C-8021-40D3-848F-9D02B7A6E1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02123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Segoe UI Light" panose="020B0502040204020203" pitchFamily="34" charset="0"/>
                </a:rPr>
                <a:t>821590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C900FA0D-900E-4ED8-B3B2-930687B580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054612" cy="68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Лисбон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»: 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/>
              </a:r>
              <a:b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термос, 500 мл 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2 </a:t>
              </a:r>
              <a:r>
                <a:rPr lang="ru-RU" sz="1200" dirty="0" err="1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термокружки</a:t>
              </a:r>
              <a:r>
                <a:rPr lang="ru-RU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200 мл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D9AA1561-7336-4B5F-A55C-2B99BE9FA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4277" y="5493225"/>
              <a:ext cx="1202570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1 759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</a:t>
              </a:r>
              <a:r>
                <a:rPr lang="ru-RU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994379" y="3427441"/>
            <a:ext cx="170756" cy="2933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3165135" y="3447180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6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348235" y="5710815"/>
            <a:ext cx="170756" cy="29339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2518991" y="5730554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2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82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7EA22E02-2E73-475B-811D-D2517AB966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467" y="0"/>
            <a:ext cx="4454352" cy="685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9F6978D9-090E-411B-84D5-49D70932EE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0630" y="1"/>
            <a:ext cx="463336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F18B131-FC3E-4E74-A347-3721319E96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092" y="2415463"/>
            <a:ext cx="3174043" cy="4339392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F1084431-0A4B-46DA-BA53-5E0602E34EDD}"/>
              </a:ext>
            </a:extLst>
          </p:cNvPr>
          <p:cNvGrpSpPr/>
          <p:nvPr/>
        </p:nvGrpSpPr>
        <p:grpSpPr>
          <a:xfrm>
            <a:off x="1957788" y="1947552"/>
            <a:ext cx="2054612" cy="1233985"/>
            <a:chOff x="4981871" y="4567017"/>
            <a:chExt cx="2054612" cy="1233985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9DFC693C-8021-40D3-848F-9D02B7A6E1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02123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Segoe UI Light" panose="020B0502040204020203" pitchFamily="34" charset="0"/>
                </a:rPr>
                <a:t>821590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C900FA0D-900E-4ED8-B3B2-930687B580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054612" cy="68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«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Лисбон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»: </a:t>
              </a:r>
              <a: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/>
              </a:r>
              <a:br>
                <a:rPr lang="en-US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термос, 500 мл 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2 </a:t>
              </a:r>
              <a:r>
                <a:rPr lang="ru-RU" sz="1200" dirty="0" err="1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термокружки</a:t>
              </a:r>
              <a:r>
                <a:rPr lang="ru-RU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200 мл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9AA1561-7336-4B5F-A55C-2B99BE9FA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4277" y="5493225"/>
              <a:ext cx="1202570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1 759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</a:t>
              </a:r>
              <a:r>
                <a:rPr lang="ru-RU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174B43F-9E54-4CD0-93B6-C882BD22DA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682" y="2278404"/>
            <a:ext cx="1350206" cy="4383470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22D011F6-807C-4E67-AA0B-B5E6F2BE9982}"/>
              </a:ext>
            </a:extLst>
          </p:cNvPr>
          <p:cNvGrpSpPr/>
          <p:nvPr/>
        </p:nvGrpSpPr>
        <p:grpSpPr>
          <a:xfrm>
            <a:off x="4973776" y="4729588"/>
            <a:ext cx="1824228" cy="1045307"/>
            <a:chOff x="4981871" y="4567017"/>
            <a:chExt cx="1824228" cy="1045307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5A3899C8-B747-42C0-AC28-F6A0CB1A2D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802123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Segoe UI Light" panose="020B0502040204020203" pitchFamily="34" charset="0"/>
                </a:rPr>
                <a:t>821500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75470FBD-AA6D-4AD9-905C-0020DE1E48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1824228" cy="487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Термос «Чай вдвоем</a:t>
              </a:r>
              <a:r>
                <a:rPr lang="ru-RU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», 750 мл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E1D36D6E-BF70-43A3-8827-AB4D97650E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966" y="5304547"/>
              <a:ext cx="1202570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1 821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</a:t>
              </a:r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="" xmlns:a16="http://schemas.microsoft.com/office/drawing/2014/main" id="{7ACAB80D-613E-479B-9E54-F3C5AB5166AB}"/>
              </a:ext>
            </a:extLst>
          </p:cNvPr>
          <p:cNvGrpSpPr/>
          <p:nvPr/>
        </p:nvGrpSpPr>
        <p:grpSpPr>
          <a:xfrm>
            <a:off x="4943804" y="2951569"/>
            <a:ext cx="1355191" cy="1355191"/>
            <a:chOff x="5068366" y="5258811"/>
            <a:chExt cx="1355191" cy="1355191"/>
          </a:xfrm>
        </p:grpSpPr>
        <p:sp>
          <p:nvSpPr>
            <p:cNvPr id="29" name="Овал 28">
              <a:extLst>
                <a:ext uri="{FF2B5EF4-FFF2-40B4-BE49-F238E27FC236}">
                  <a16:creationId xmlns="" xmlns:a16="http://schemas.microsoft.com/office/drawing/2014/main" id="{A505ED84-0710-4FF2-99BC-544708D9841C}"/>
                </a:ext>
              </a:extLst>
            </p:cNvPr>
            <p:cNvSpPr/>
            <p:nvPr/>
          </p:nvSpPr>
          <p:spPr>
            <a:xfrm>
              <a:off x="5068366" y="5258811"/>
              <a:ext cx="1355191" cy="1355191"/>
            </a:xfrm>
            <a:prstGeom prst="ellipse">
              <a:avLst/>
            </a:prstGeom>
            <a:solidFill>
              <a:schemeClr val="bg1">
                <a:alpha val="44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="" xmlns:a16="http://schemas.microsoft.com/office/drawing/2014/main" id="{0D437BF5-17F7-4CF0-9ED5-8D445D299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9513" y="5302845"/>
              <a:ext cx="844180" cy="1267121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E897223-F20F-4D1F-B4FE-A34EE066287D}"/>
              </a:ext>
            </a:extLst>
          </p:cNvPr>
          <p:cNvSpPr txBox="1"/>
          <p:nvPr/>
        </p:nvSpPr>
        <p:spPr>
          <a:xfrm>
            <a:off x="4973776" y="6487604"/>
            <a:ext cx="40304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159573" y="5895284"/>
            <a:ext cx="170756" cy="2933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5330329" y="5915023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6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060194" y="3332057"/>
            <a:ext cx="170756" cy="2933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2230950" y="3351796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6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263339" y="6022241"/>
            <a:ext cx="170756" cy="29339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3434095" y="6041980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2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603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83F5500-8FD0-40B2-B60C-CF515CE60B7C}"/>
              </a:ext>
            </a:extLst>
          </p:cNvPr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CBBD70-EDCC-4D27-92B3-A9F08B35735F}"/>
              </a:ext>
            </a:extLst>
          </p:cNvPr>
          <p:cNvSpPr txBox="1"/>
          <p:nvPr/>
        </p:nvSpPr>
        <p:spPr>
          <a:xfrm>
            <a:off x="1339969" y="2151727"/>
            <a:ext cx="64640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ont Bold" panose="00000900000000000000" pitchFamily="2" charset="0"/>
                <a:ea typeface="Segoe UI Black" panose="020B0A02040204020203" pitchFamily="34" charset="0"/>
              </a:rPr>
              <a:t>А ЕЩЕ…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Mont Bold" panose="00000900000000000000" pitchFamily="2" charset="0"/>
                <a:ea typeface="Segoe UI Black" panose="020B0A02040204020203" pitchFamily="34" charset="0"/>
              </a:rPr>
              <a:t>БОЛЬШИЕ ОСТАТКИ ТЕРМОБУТЫЛОК И ТЕРМОСОВ ДЛЯ ЕДЫ</a:t>
            </a:r>
            <a:endParaRPr lang="ru-RU" sz="4000" dirty="0">
              <a:solidFill>
                <a:schemeClr val="bg1"/>
              </a:solidFill>
              <a:latin typeface="Mont Bold" panose="00000900000000000000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998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041DDBC-3A62-46FD-8D9A-D851D77BF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20" y="1599872"/>
            <a:ext cx="1176050" cy="4119423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90E3A28C-89A7-4CB1-B15E-DD08241BD1F4}"/>
              </a:ext>
            </a:extLst>
          </p:cNvPr>
          <p:cNvGrpSpPr/>
          <p:nvPr/>
        </p:nvGrpSpPr>
        <p:grpSpPr>
          <a:xfrm>
            <a:off x="1837299" y="811154"/>
            <a:ext cx="1586389" cy="1223702"/>
            <a:chOff x="3566210" y="152688"/>
            <a:chExt cx="1586389" cy="1223702"/>
          </a:xfrm>
        </p:grpSpPr>
        <p:grpSp>
          <p:nvGrpSpPr>
            <p:cNvPr id="6" name="Группа 5">
              <a:extLst>
                <a:ext uri="{FF2B5EF4-FFF2-40B4-BE49-F238E27FC236}">
                  <a16:creationId xmlns="" xmlns:a16="http://schemas.microsoft.com/office/drawing/2014/main" id="{D91610B7-C2BD-46FC-919F-5BBE0CC6B280}"/>
                </a:ext>
              </a:extLst>
            </p:cNvPr>
            <p:cNvGrpSpPr/>
            <p:nvPr/>
          </p:nvGrpSpPr>
          <p:grpSpPr>
            <a:xfrm>
              <a:off x="3566210" y="152688"/>
              <a:ext cx="1586389" cy="1223702"/>
              <a:chOff x="4981871" y="4567017"/>
              <a:chExt cx="1586389" cy="1223702"/>
            </a:xfrm>
          </p:grpSpPr>
          <p:sp>
            <p:nvSpPr>
              <p:cNvPr id="14" name="TextBox 11">
                <a:extLst>
                  <a:ext uri="{FF2B5EF4-FFF2-40B4-BE49-F238E27FC236}">
                    <a16:creationId xmlns="" xmlns:a16="http://schemas.microsoft.com/office/drawing/2014/main" id="{4759AFF2-9D72-4271-9DDD-F9C9FC2A96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3479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842018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="" xmlns:a16="http://schemas.microsoft.com/office/drawing/2014/main" id="{490ECA92-152B-4C8E-97E8-1644EDC06E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586389" cy="685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Термобутылка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CENTRAL PARK</a:t>
                </a:r>
                <a:r>
                  <a:rPr lang="en-US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510 мл</a:t>
                </a:r>
                <a:endPara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="" xmlns:a16="http://schemas.microsoft.com/office/drawing/2014/main" id="{F0BDD738-A640-430B-889C-03E863A7FF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74022" y="5482942"/>
                <a:ext cx="1287788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3 348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25DE1F46-68BB-4190-A0C3-8B88EAAA0BCD}"/>
                </a:ext>
              </a:extLst>
            </p:cNvPr>
            <p:cNvGrpSpPr/>
            <p:nvPr/>
          </p:nvGrpSpPr>
          <p:grpSpPr>
            <a:xfrm>
              <a:off x="4158286" y="270059"/>
              <a:ext cx="907869" cy="123649"/>
              <a:chOff x="4329097" y="3828965"/>
              <a:chExt cx="907869" cy="123649"/>
            </a:xfrm>
          </p:grpSpPr>
          <p:sp>
            <p:nvSpPr>
              <p:cNvPr id="8" name="Овал 7">
                <a:extLst>
                  <a:ext uri="{FF2B5EF4-FFF2-40B4-BE49-F238E27FC236}">
                    <a16:creationId xmlns="" xmlns:a16="http://schemas.microsoft.com/office/drawing/2014/main" id="{DE8A32DC-4F08-4D94-9A2B-A27E85DE3E00}"/>
                  </a:ext>
                </a:extLst>
              </p:cNvPr>
              <p:cNvSpPr/>
              <p:nvPr/>
            </p:nvSpPr>
            <p:spPr>
              <a:xfrm>
                <a:off x="4329097" y="3832608"/>
                <a:ext cx="120006" cy="120006"/>
              </a:xfrm>
              <a:prstGeom prst="ellipse">
                <a:avLst/>
              </a:prstGeom>
              <a:solidFill>
                <a:srgbClr val="3434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="" xmlns:a16="http://schemas.microsoft.com/office/drawing/2014/main" id="{3DBB298D-75DB-4C1E-8D73-5CCA75313922}"/>
                  </a:ext>
                </a:extLst>
              </p:cNvPr>
              <p:cNvSpPr/>
              <p:nvPr/>
            </p:nvSpPr>
            <p:spPr>
              <a:xfrm>
                <a:off x="4514816" y="3832608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="" xmlns:a16="http://schemas.microsoft.com/office/drawing/2014/main" id="{0053DD56-8975-4908-B4A4-2258E541DE3F}"/>
                  </a:ext>
                </a:extLst>
              </p:cNvPr>
              <p:cNvSpPr/>
              <p:nvPr/>
            </p:nvSpPr>
            <p:spPr>
              <a:xfrm>
                <a:off x="4522086" y="3832608"/>
                <a:ext cx="120006" cy="120006"/>
              </a:xfrm>
              <a:prstGeom prst="ellipse">
                <a:avLst/>
              </a:prstGeom>
              <a:solidFill>
                <a:srgbClr val="2D2F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="" xmlns:a16="http://schemas.microsoft.com/office/drawing/2014/main" id="{D6F96CC0-F274-404E-895C-7D81ECEB588A}"/>
                  </a:ext>
                </a:extLst>
              </p:cNvPr>
              <p:cNvSpPr/>
              <p:nvPr/>
            </p:nvSpPr>
            <p:spPr>
              <a:xfrm>
                <a:off x="4716318" y="3832608"/>
                <a:ext cx="120006" cy="120006"/>
              </a:xfrm>
              <a:prstGeom prst="ellipse">
                <a:avLst/>
              </a:prstGeom>
              <a:solidFill>
                <a:srgbClr val="F9F8F4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="" xmlns:a16="http://schemas.microsoft.com/office/drawing/2014/main" id="{03182B24-45A2-409C-B73A-DFF7B758FB05}"/>
                  </a:ext>
                </a:extLst>
              </p:cNvPr>
              <p:cNvSpPr/>
              <p:nvPr/>
            </p:nvSpPr>
            <p:spPr>
              <a:xfrm>
                <a:off x="4909307" y="3832608"/>
                <a:ext cx="120006" cy="120006"/>
              </a:xfrm>
              <a:prstGeom prst="ellipse">
                <a:avLst/>
              </a:prstGeom>
              <a:solidFill>
                <a:srgbClr val="5A5B5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="" xmlns:a16="http://schemas.microsoft.com/office/drawing/2014/main" id="{FC100688-9F75-4141-A2EE-6321E6B76935}"/>
                  </a:ext>
                </a:extLst>
              </p:cNvPr>
              <p:cNvSpPr/>
              <p:nvPr/>
            </p:nvSpPr>
            <p:spPr>
              <a:xfrm>
                <a:off x="5116960" y="3828965"/>
                <a:ext cx="120006" cy="120006"/>
              </a:xfrm>
              <a:prstGeom prst="ellipse">
                <a:avLst/>
              </a:prstGeom>
              <a:solidFill>
                <a:srgbClr val="43434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B55DED5-1A5B-493D-838F-4068AB8F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499" y="288221"/>
            <a:ext cx="1782196" cy="44273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849439" y="4985684"/>
            <a:ext cx="170756" cy="29339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1BDB3E9-72FC-4ABA-A962-4CB0E21B6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690636" y="4992087"/>
            <a:ext cx="170366" cy="2927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2059695" y="5003708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8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2ACE1C9-1DDC-476E-B7E4-B531A33B4991}"/>
              </a:ext>
            </a:extLst>
          </p:cNvPr>
          <p:cNvSpPr txBox="1"/>
          <p:nvPr/>
        </p:nvSpPr>
        <p:spPr>
          <a:xfrm>
            <a:off x="2874787" y="5011492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До 24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059695" y="2026618"/>
            <a:ext cx="13432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00" dirty="0" smtClean="0"/>
              <a:t>Двойные </a:t>
            </a:r>
            <a:r>
              <a:rPr lang="ru-RU" sz="1000" dirty="0"/>
              <a:t>стенки с вакуумной изоляцией </a:t>
            </a:r>
            <a:endParaRPr lang="ru-RU" sz="1000" dirty="0" smtClean="0"/>
          </a:p>
          <a:p>
            <a:pPr marL="171450" indent="-171450">
              <a:buFontTx/>
              <a:buChar char="-"/>
            </a:pPr>
            <a:r>
              <a:rPr lang="ru-RU" sz="1000" dirty="0" smtClean="0"/>
              <a:t>Пищевая </a:t>
            </a:r>
            <a:r>
              <a:rPr lang="ru-RU" sz="1000" dirty="0"/>
              <a:t>нержавеющая сталь </a:t>
            </a:r>
            <a:r>
              <a:rPr lang="ru-RU" sz="1000" dirty="0" smtClean="0"/>
              <a:t>18/8</a:t>
            </a:r>
            <a:endParaRPr lang="ru-RU" sz="10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086F7A5C-777F-47C7-B5F3-47A9BB138BC7}"/>
              </a:ext>
            </a:extLst>
          </p:cNvPr>
          <p:cNvSpPr/>
          <p:nvPr/>
        </p:nvSpPr>
        <p:spPr>
          <a:xfrm>
            <a:off x="3703338" y="8238"/>
            <a:ext cx="5440662" cy="111682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CCD395BE-7254-424C-89B7-8170203287E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336" y="1125062"/>
            <a:ext cx="5440662" cy="5741175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DC15491B-8632-4162-B12E-7AF3C496467B}"/>
              </a:ext>
            </a:extLst>
          </p:cNvPr>
          <p:cNvGrpSpPr/>
          <p:nvPr/>
        </p:nvGrpSpPr>
        <p:grpSpPr>
          <a:xfrm>
            <a:off x="5655202" y="5108098"/>
            <a:ext cx="1987751" cy="1266155"/>
            <a:chOff x="3566210" y="152688"/>
            <a:chExt cx="1987751" cy="1266155"/>
          </a:xfrm>
        </p:grpSpPr>
        <p:grpSp>
          <p:nvGrpSpPr>
            <p:cNvPr id="45" name="Группа 44">
              <a:extLst>
                <a:ext uri="{FF2B5EF4-FFF2-40B4-BE49-F238E27FC236}">
                  <a16:creationId xmlns="" xmlns:a16="http://schemas.microsoft.com/office/drawing/2014/main" id="{DDD9A2D2-91B7-4603-9B1A-08F7A93E40CE}"/>
                </a:ext>
              </a:extLst>
            </p:cNvPr>
            <p:cNvGrpSpPr/>
            <p:nvPr/>
          </p:nvGrpSpPr>
          <p:grpSpPr>
            <a:xfrm>
              <a:off x="3566210" y="152688"/>
              <a:ext cx="1987751" cy="1266155"/>
              <a:chOff x="4981871" y="4567017"/>
              <a:chExt cx="1987751" cy="1266155"/>
            </a:xfrm>
          </p:grpSpPr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A03DD0C4-3A0C-4F08-B729-FE38372E11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70356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HAI107A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id="{42120D35-E8E4-4832-88BA-3353D5732A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987751" cy="685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Термобутылка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с вакуумной изоляцией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Gear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Matrix</a:t>
                </a: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», 500 мл</a:t>
                </a:r>
                <a:endPara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TextBox 12">
                <a:extLst>
                  <a:ext uri="{FF2B5EF4-FFF2-40B4-BE49-F238E27FC236}">
                    <a16:creationId xmlns="" xmlns:a16="http://schemas.microsoft.com/office/drawing/2014/main" id="{302D8930-4EBE-4CF7-8174-EB647ED53A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525395"/>
                <a:ext cx="1287788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6 786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23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46" name="Группа 45">
              <a:extLst>
                <a:ext uri="{FF2B5EF4-FFF2-40B4-BE49-F238E27FC236}">
                  <a16:creationId xmlns="" xmlns:a16="http://schemas.microsoft.com/office/drawing/2014/main" id="{F69E1F57-336F-49ED-9263-316687E8AE6E}"/>
                </a:ext>
              </a:extLst>
            </p:cNvPr>
            <p:cNvGrpSpPr/>
            <p:nvPr/>
          </p:nvGrpSpPr>
          <p:grpSpPr>
            <a:xfrm>
              <a:off x="4274889" y="273702"/>
              <a:ext cx="312995" cy="120006"/>
              <a:chOff x="4445700" y="3832608"/>
              <a:chExt cx="312995" cy="120006"/>
            </a:xfrm>
          </p:grpSpPr>
          <p:sp>
            <p:nvSpPr>
              <p:cNvPr id="47" name="Овал 46">
                <a:extLst>
                  <a:ext uri="{FF2B5EF4-FFF2-40B4-BE49-F238E27FC236}">
                    <a16:creationId xmlns="" xmlns:a16="http://schemas.microsoft.com/office/drawing/2014/main" id="{E5134BC7-D16A-43D0-8F55-57CD3F2BBD81}"/>
                  </a:ext>
                </a:extLst>
              </p:cNvPr>
              <p:cNvSpPr/>
              <p:nvPr/>
            </p:nvSpPr>
            <p:spPr>
              <a:xfrm>
                <a:off x="4445700" y="3832608"/>
                <a:ext cx="120006" cy="120006"/>
              </a:xfrm>
              <a:prstGeom prst="ellipse">
                <a:avLst/>
              </a:prstGeom>
              <a:solidFill>
                <a:srgbClr val="3434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Овал 47">
                <a:extLst>
                  <a:ext uri="{FF2B5EF4-FFF2-40B4-BE49-F238E27FC236}">
                    <a16:creationId xmlns="" xmlns:a16="http://schemas.microsoft.com/office/drawing/2014/main" id="{DFD5DB62-81CC-45B3-8F6B-4B480707FEF0}"/>
                  </a:ext>
                </a:extLst>
              </p:cNvPr>
              <p:cNvSpPr/>
              <p:nvPr/>
            </p:nvSpPr>
            <p:spPr>
              <a:xfrm>
                <a:off x="4638689" y="3832608"/>
                <a:ext cx="120006" cy="12000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549B9146-F1DD-4202-BB78-4102D54CCF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477" y="2855317"/>
            <a:ext cx="1287788" cy="373760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EF644A09-6E93-4382-866D-DD0B73DA1BB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2030" y="329365"/>
            <a:ext cx="1389559" cy="517234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="" xmlns:a16="http://schemas.microsoft.com/office/drawing/2014/main" id="{6A0DDD02-FEBF-47CE-B86C-07B8AA8E3834}"/>
              </a:ext>
            </a:extLst>
          </p:cNvPr>
          <p:cNvGrpSpPr/>
          <p:nvPr/>
        </p:nvGrpSpPr>
        <p:grpSpPr>
          <a:xfrm>
            <a:off x="3962845" y="5289115"/>
            <a:ext cx="606406" cy="504035"/>
            <a:chOff x="1403549" y="4174576"/>
            <a:chExt cx="606406" cy="504035"/>
          </a:xfrm>
        </p:grpSpPr>
        <p:sp>
          <p:nvSpPr>
            <p:cNvPr id="55" name="Овал 54">
              <a:extLst>
                <a:ext uri="{FF2B5EF4-FFF2-40B4-BE49-F238E27FC236}">
                  <a16:creationId xmlns="" xmlns:a16="http://schemas.microsoft.com/office/drawing/2014/main" id="{48705C86-2727-4661-AEF6-12A03414B405}"/>
                </a:ext>
              </a:extLst>
            </p:cNvPr>
            <p:cNvSpPr/>
            <p:nvPr/>
          </p:nvSpPr>
          <p:spPr>
            <a:xfrm>
              <a:off x="1454735" y="4174576"/>
              <a:ext cx="504034" cy="50403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="" xmlns:a16="http://schemas.microsoft.com/office/drawing/2014/main" id="{E1D0217B-8B2E-49ED-8DC1-FF3B266E5924}"/>
                </a:ext>
              </a:extLst>
            </p:cNvPr>
            <p:cNvSpPr/>
            <p:nvPr/>
          </p:nvSpPr>
          <p:spPr>
            <a:xfrm>
              <a:off x="1403549" y="4288094"/>
              <a:ext cx="60640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206627" y="6467178"/>
            <a:ext cx="170756" cy="29339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A1BDB3E9-72FC-4ABA-A962-4CB0E21B6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047824" y="6473581"/>
            <a:ext cx="170366" cy="29272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4416883" y="6485202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16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2ACE1C9-1DDC-476E-B7E4-B531A33B4991}"/>
              </a:ext>
            </a:extLst>
          </p:cNvPr>
          <p:cNvSpPr txBox="1"/>
          <p:nvPr/>
        </p:nvSpPr>
        <p:spPr>
          <a:xfrm>
            <a:off x="5231975" y="6492986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До 16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="" xmlns:a16="http://schemas.microsoft.com/office/drawing/2014/main" id="{6A0DDD02-FEBF-47CE-B86C-07B8AA8E3834}"/>
              </a:ext>
            </a:extLst>
          </p:cNvPr>
          <p:cNvGrpSpPr/>
          <p:nvPr/>
        </p:nvGrpSpPr>
        <p:grpSpPr>
          <a:xfrm>
            <a:off x="2277272" y="3546216"/>
            <a:ext cx="606406" cy="504035"/>
            <a:chOff x="1403549" y="4174576"/>
            <a:chExt cx="606406" cy="504035"/>
          </a:xfrm>
        </p:grpSpPr>
        <p:sp>
          <p:nvSpPr>
            <p:cNvPr id="62" name="Овал 61">
              <a:extLst>
                <a:ext uri="{FF2B5EF4-FFF2-40B4-BE49-F238E27FC236}">
                  <a16:creationId xmlns="" xmlns:a16="http://schemas.microsoft.com/office/drawing/2014/main" id="{48705C86-2727-4661-AEF6-12A03414B405}"/>
                </a:ext>
              </a:extLst>
            </p:cNvPr>
            <p:cNvSpPr/>
            <p:nvPr/>
          </p:nvSpPr>
          <p:spPr>
            <a:xfrm>
              <a:off x="1454735" y="4174576"/>
              <a:ext cx="504034" cy="50403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="" xmlns:a16="http://schemas.microsoft.com/office/drawing/2014/main" id="{E1D0217B-8B2E-49ED-8DC1-FF3B266E5924}"/>
                </a:ext>
              </a:extLst>
            </p:cNvPr>
            <p:cNvSpPr/>
            <p:nvPr/>
          </p:nvSpPr>
          <p:spPr>
            <a:xfrm>
              <a:off x="1403549" y="4288094"/>
              <a:ext cx="60640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52F5F769-A6F1-460C-969E-0D8EDC1B7118}"/>
              </a:ext>
            </a:extLst>
          </p:cNvPr>
          <p:cNvSpPr txBox="1"/>
          <p:nvPr/>
        </p:nvSpPr>
        <p:spPr>
          <a:xfrm>
            <a:off x="180484" y="6435585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76A0800-FE71-42BF-B573-9467C0E8F0E8}"/>
              </a:ext>
            </a:extLst>
          </p:cNvPr>
          <p:cNvSpPr/>
          <p:nvPr/>
        </p:nvSpPr>
        <p:spPr>
          <a:xfrm>
            <a:off x="0" y="0"/>
            <a:ext cx="9162872" cy="6866661"/>
          </a:xfrm>
          <a:prstGeom prst="rect">
            <a:avLst/>
          </a:prstGeom>
          <a:solidFill>
            <a:srgbClr val="3B06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30905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09817" y="666507"/>
            <a:ext cx="7257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Mont Bold" panose="00000900000000000000" pitchFamily="2" charset="0"/>
              </a:rPr>
              <a:t>Глубокие остатки термосов на складе в Москве:</a:t>
            </a:r>
            <a:endParaRPr lang="ru-RU" sz="3600" b="1" dirty="0">
              <a:solidFill>
                <a:schemeClr val="bg1"/>
              </a:solidFill>
              <a:latin typeface="Mont Bold" panose="000009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7469" y="2166592"/>
            <a:ext cx="4992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 regular" panose="00000700000000000000" pitchFamily="2" charset="0"/>
              </a:rPr>
              <a:t>моделей термосов с пополняемыми </a:t>
            </a:r>
            <a:r>
              <a:rPr lang="ru-RU" b="1" dirty="0" smtClean="0">
                <a:solidFill>
                  <a:schemeClr val="bg1"/>
                </a:solidFill>
                <a:latin typeface="Mont regular" panose="00000700000000000000" pitchFamily="2" charset="0"/>
              </a:rPr>
              <a:t>остатками</a:t>
            </a:r>
            <a:endParaRPr lang="ru-RU" b="1" dirty="0">
              <a:solidFill>
                <a:schemeClr val="bg1"/>
              </a:solidFill>
              <a:latin typeface="Mont regular" panose="000007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7470" y="3167614"/>
            <a:ext cx="4992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ont regular" panose="00000700000000000000" pitchFamily="2" charset="0"/>
              </a:rPr>
              <a:t>штук средний </a:t>
            </a:r>
            <a:r>
              <a:rPr lang="ru-RU" b="1" dirty="0">
                <a:solidFill>
                  <a:schemeClr val="bg1"/>
                </a:solidFill>
                <a:latin typeface="Mont regular" panose="00000700000000000000" pitchFamily="2" charset="0"/>
              </a:rPr>
              <a:t>остаток каждого цвета по модели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7511" y="2988994"/>
            <a:ext cx="1839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n>
                  <a:solidFill>
                    <a:schemeClr val="bg1"/>
                  </a:solidFill>
                </a:ln>
                <a:noFill/>
                <a:latin typeface="Mont Bold" panose="00000900000000000000" pitchFamily="2" charset="0"/>
              </a:rPr>
              <a:t>1500</a:t>
            </a:r>
            <a:endParaRPr lang="ru-RU" sz="6000" dirty="0">
              <a:ln>
                <a:solidFill>
                  <a:schemeClr val="bg1"/>
                </a:solidFill>
              </a:ln>
              <a:noFill/>
              <a:latin typeface="Mont Bold" panose="000009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7697" y="2025511"/>
            <a:ext cx="1169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n>
                  <a:solidFill>
                    <a:schemeClr val="bg1"/>
                  </a:solidFill>
                </a:ln>
                <a:noFill/>
                <a:latin typeface="Mont Bold" panose="00000900000000000000" pitchFamily="2" charset="0"/>
              </a:rPr>
              <a:t>40</a:t>
            </a:r>
            <a:endParaRPr lang="ru-RU" sz="6000" dirty="0">
              <a:ln>
                <a:solidFill>
                  <a:schemeClr val="bg1"/>
                </a:solidFill>
              </a:ln>
              <a:noFill/>
              <a:latin typeface="Mont Bold" panose="000009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52583" y="3918178"/>
            <a:ext cx="542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 regular" panose="00000700000000000000" pitchFamily="2" charset="0"/>
              </a:rPr>
              <a:t>Наличие известных мировых брендов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31B57C1-0F96-4174-B52F-5B926F167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8143" y="4445019"/>
            <a:ext cx="2148880" cy="5338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6D022B9-4D7A-4B39-956B-65EC6FD30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212184" y="4503652"/>
            <a:ext cx="1431933" cy="4165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78143" y="5096285"/>
            <a:ext cx="639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Mont regular" panose="00000700000000000000" pitchFamily="2" charset="0"/>
              </a:rPr>
              <a:t>а также популярных и быстро  развивающихся на нашем рынке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4455ADD-74DE-4709-A636-2A9A59DD68A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2816" y="5794482"/>
            <a:ext cx="1498620" cy="6906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904" y="5642335"/>
            <a:ext cx="1357261" cy="108580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78" y="4567277"/>
            <a:ext cx="1560041" cy="37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95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21BA620-004E-4B13-ABE4-AC4FE11C5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4962" y="0"/>
            <a:ext cx="6409038" cy="68580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896DC38F-4110-4F74-96BF-F4DAC9A6BF5E}"/>
              </a:ext>
            </a:extLst>
          </p:cNvPr>
          <p:cNvGrpSpPr/>
          <p:nvPr/>
        </p:nvGrpSpPr>
        <p:grpSpPr>
          <a:xfrm>
            <a:off x="6530846" y="480343"/>
            <a:ext cx="2151058" cy="1213186"/>
            <a:chOff x="3566210" y="152688"/>
            <a:chExt cx="2151058" cy="1213186"/>
          </a:xfrm>
        </p:grpSpPr>
        <p:grpSp>
          <p:nvGrpSpPr>
            <p:cNvPr id="4" name="Группа 3">
              <a:extLst>
                <a:ext uri="{FF2B5EF4-FFF2-40B4-BE49-F238E27FC236}">
                  <a16:creationId xmlns="" xmlns:a16="http://schemas.microsoft.com/office/drawing/2014/main" id="{392D618E-7AFA-452C-B05F-CD423151AE24}"/>
                </a:ext>
              </a:extLst>
            </p:cNvPr>
            <p:cNvGrpSpPr/>
            <p:nvPr/>
          </p:nvGrpSpPr>
          <p:grpSpPr>
            <a:xfrm>
              <a:off x="3566210" y="152688"/>
              <a:ext cx="2151058" cy="1213186"/>
              <a:chOff x="4981871" y="4567017"/>
              <a:chExt cx="2151058" cy="1213186"/>
            </a:xfrm>
          </p:grpSpPr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6B9EB5C0-846B-4D6C-BEB0-91CA71F252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70356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813100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C3843368-0EDA-4935-9446-90ED6DFCB5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151058" cy="67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Вакуумная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термобутылка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медной изоляцией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Cask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», 500 мл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2EAB0065-2BBE-40C9-A0A8-AB18F39421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472426"/>
                <a:ext cx="1031632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1 389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5" name="Группа 4">
              <a:extLst>
                <a:ext uri="{FF2B5EF4-FFF2-40B4-BE49-F238E27FC236}">
                  <a16:creationId xmlns="" xmlns:a16="http://schemas.microsoft.com/office/drawing/2014/main" id="{B421C912-3E3E-4870-94BB-BFF41B08B2B5}"/>
                </a:ext>
              </a:extLst>
            </p:cNvPr>
            <p:cNvGrpSpPr/>
            <p:nvPr/>
          </p:nvGrpSpPr>
          <p:grpSpPr>
            <a:xfrm>
              <a:off x="4218782" y="273702"/>
              <a:ext cx="896236" cy="120006"/>
              <a:chOff x="4389593" y="3832608"/>
              <a:chExt cx="896236" cy="120006"/>
            </a:xfrm>
          </p:grpSpPr>
          <p:sp>
            <p:nvSpPr>
              <p:cNvPr id="6" name="Овал 5">
                <a:extLst>
                  <a:ext uri="{FF2B5EF4-FFF2-40B4-BE49-F238E27FC236}">
                    <a16:creationId xmlns="" xmlns:a16="http://schemas.microsoft.com/office/drawing/2014/main" id="{202510EE-4A31-4ADB-9A96-C925976FA38A}"/>
                  </a:ext>
                </a:extLst>
              </p:cNvPr>
              <p:cNvSpPr/>
              <p:nvPr/>
            </p:nvSpPr>
            <p:spPr>
              <a:xfrm>
                <a:off x="4389593" y="3832608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="" xmlns:a16="http://schemas.microsoft.com/office/drawing/2014/main" id="{D7CBC01E-0A01-434F-8262-40E380C5F9B4}"/>
                  </a:ext>
                </a:extLst>
              </p:cNvPr>
              <p:cNvSpPr/>
              <p:nvPr/>
            </p:nvSpPr>
            <p:spPr>
              <a:xfrm>
                <a:off x="4582582" y="3832608"/>
                <a:ext cx="120006" cy="120006"/>
              </a:xfrm>
              <a:prstGeom prst="ellipse">
                <a:avLst/>
              </a:prstGeom>
              <a:solidFill>
                <a:srgbClr val="6464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Овал 7">
                <a:extLst>
                  <a:ext uri="{FF2B5EF4-FFF2-40B4-BE49-F238E27FC236}">
                    <a16:creationId xmlns="" xmlns:a16="http://schemas.microsoft.com/office/drawing/2014/main" id="{8DFCABFE-7EF8-4D40-AD26-5B9E4F23B405}"/>
                  </a:ext>
                </a:extLst>
              </p:cNvPr>
              <p:cNvSpPr/>
              <p:nvPr/>
            </p:nvSpPr>
            <p:spPr>
              <a:xfrm>
                <a:off x="4772292" y="3832608"/>
                <a:ext cx="120006" cy="120006"/>
              </a:xfrm>
              <a:prstGeom prst="ellipse">
                <a:avLst/>
              </a:prstGeom>
              <a:solidFill>
                <a:srgbClr val="0F1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="" xmlns:a16="http://schemas.microsoft.com/office/drawing/2014/main" id="{349E94AC-91EB-46A8-A035-7353D009145B}"/>
                  </a:ext>
                </a:extLst>
              </p:cNvPr>
              <p:cNvSpPr/>
              <p:nvPr/>
            </p:nvSpPr>
            <p:spPr>
              <a:xfrm>
                <a:off x="4967461" y="3832608"/>
                <a:ext cx="120006" cy="120006"/>
              </a:xfrm>
              <a:prstGeom prst="ellipse">
                <a:avLst/>
              </a:prstGeom>
              <a:solidFill>
                <a:srgbClr val="9334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="" xmlns:a16="http://schemas.microsoft.com/office/drawing/2014/main" id="{820B03FE-5440-404D-BF04-E62C1FD9F725}"/>
                  </a:ext>
                </a:extLst>
              </p:cNvPr>
              <p:cNvSpPr/>
              <p:nvPr/>
            </p:nvSpPr>
            <p:spPr>
              <a:xfrm>
                <a:off x="5165823" y="3832608"/>
                <a:ext cx="120006" cy="120006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9441F1D-F315-46F3-8064-CB9791C723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8416" y="166257"/>
            <a:ext cx="1346423" cy="62054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79D18B95-9A4D-48F1-803A-3ABACA5CD5B0}"/>
              </a:ext>
            </a:extLst>
          </p:cNvPr>
          <p:cNvGrpSpPr/>
          <p:nvPr/>
        </p:nvGrpSpPr>
        <p:grpSpPr>
          <a:xfrm>
            <a:off x="5994514" y="4527512"/>
            <a:ext cx="606406" cy="504035"/>
            <a:chOff x="1403549" y="4174576"/>
            <a:chExt cx="606406" cy="504035"/>
          </a:xfrm>
        </p:grpSpPr>
        <p:sp>
          <p:nvSpPr>
            <p:cNvPr id="16" name="Овал 15">
              <a:extLst>
                <a:ext uri="{FF2B5EF4-FFF2-40B4-BE49-F238E27FC236}">
                  <a16:creationId xmlns="" xmlns:a16="http://schemas.microsoft.com/office/drawing/2014/main" id="{601221EA-1A0A-479E-8EEF-23D8A25F3D76}"/>
                </a:ext>
              </a:extLst>
            </p:cNvPr>
            <p:cNvSpPr/>
            <p:nvPr/>
          </p:nvSpPr>
          <p:spPr>
            <a:xfrm>
              <a:off x="1454735" y="4174576"/>
              <a:ext cx="504034" cy="50403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43B09CF0-D08E-4007-BE70-FE1EFA617826}"/>
                </a:ext>
              </a:extLst>
            </p:cNvPr>
            <p:cNvSpPr/>
            <p:nvPr/>
          </p:nvSpPr>
          <p:spPr>
            <a:xfrm>
              <a:off x="1403549" y="4288094"/>
              <a:ext cx="60640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90ACC2A-3AC7-41FD-AC37-A9FCB2D9FED2}"/>
              </a:ext>
            </a:extLst>
          </p:cNvPr>
          <p:cNvSpPr txBox="1"/>
          <p:nvPr/>
        </p:nvSpPr>
        <p:spPr>
          <a:xfrm>
            <a:off x="2879138" y="646107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960322" y="1803310"/>
            <a:ext cx="170756" cy="2933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6170578" y="1821334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24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97235CE3-93C6-4C8F-B982-12A86581EB2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431" y="601357"/>
            <a:ext cx="2118539" cy="5547991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77907D9C-D59A-4A6B-9DE4-1B541CDB8A07}"/>
              </a:ext>
            </a:extLst>
          </p:cNvPr>
          <p:cNvGrpSpPr/>
          <p:nvPr/>
        </p:nvGrpSpPr>
        <p:grpSpPr>
          <a:xfrm>
            <a:off x="272008" y="5706028"/>
            <a:ext cx="2054612" cy="1016658"/>
            <a:chOff x="3566210" y="152688"/>
            <a:chExt cx="2054612" cy="1016658"/>
          </a:xfrm>
        </p:grpSpPr>
        <p:grpSp>
          <p:nvGrpSpPr>
            <p:cNvPr id="23" name="Группа 22">
              <a:extLst>
                <a:ext uri="{FF2B5EF4-FFF2-40B4-BE49-F238E27FC236}">
                  <a16:creationId xmlns="" xmlns:a16="http://schemas.microsoft.com/office/drawing/2014/main" id="{8557DB74-B138-4E6A-B517-ACE442E4398B}"/>
                </a:ext>
              </a:extLst>
            </p:cNvPr>
            <p:cNvGrpSpPr/>
            <p:nvPr/>
          </p:nvGrpSpPr>
          <p:grpSpPr>
            <a:xfrm>
              <a:off x="3566210" y="152688"/>
              <a:ext cx="2054612" cy="1016658"/>
              <a:chOff x="4981871" y="4567017"/>
              <a:chExt cx="2054612" cy="1016658"/>
            </a:xfrm>
          </p:grpSpPr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9764F994-3471-429D-BF43-8DCE4BFA42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02123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8711806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D3BDE981-F28B-427B-B4FC-C6D72720CD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054612" cy="487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Термобутылка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Grace</a:t>
                </a:r>
                <a:r>
                  <a:rPr lang="en-US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320 мл</a:t>
                </a:r>
                <a:endPara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4272CA3F-7FFA-4C58-A141-1698EEA376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72257" y="5275898"/>
                <a:ext cx="1254434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1 371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="" xmlns:a16="http://schemas.microsoft.com/office/drawing/2014/main" id="{58FD5DEA-96DE-43C9-B3C1-DBB0F1DE1A8B}"/>
                </a:ext>
              </a:extLst>
            </p:cNvPr>
            <p:cNvGrpSpPr/>
            <p:nvPr/>
          </p:nvGrpSpPr>
          <p:grpSpPr>
            <a:xfrm>
              <a:off x="4258046" y="273702"/>
              <a:ext cx="309302" cy="120006"/>
              <a:chOff x="4428857" y="3832608"/>
              <a:chExt cx="309302" cy="120006"/>
            </a:xfrm>
          </p:grpSpPr>
          <p:sp>
            <p:nvSpPr>
              <p:cNvPr id="25" name="Овал 24">
                <a:extLst>
                  <a:ext uri="{FF2B5EF4-FFF2-40B4-BE49-F238E27FC236}">
                    <a16:creationId xmlns="" xmlns:a16="http://schemas.microsoft.com/office/drawing/2014/main" id="{50322461-0E49-48F6-993E-A33434EA60CE}"/>
                  </a:ext>
                </a:extLst>
              </p:cNvPr>
              <p:cNvSpPr/>
              <p:nvPr/>
            </p:nvSpPr>
            <p:spPr>
              <a:xfrm>
                <a:off x="4428857" y="3832608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="" xmlns:a16="http://schemas.microsoft.com/office/drawing/2014/main" id="{8345DA8D-7CA6-4F2F-A175-19028163959C}"/>
                  </a:ext>
                </a:extLst>
              </p:cNvPr>
              <p:cNvSpPr/>
              <p:nvPr/>
            </p:nvSpPr>
            <p:spPr>
              <a:xfrm>
                <a:off x="4618153" y="3832608"/>
                <a:ext cx="120006" cy="12000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808425" y="5533143"/>
            <a:ext cx="170756" cy="2933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1979181" y="5552882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24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24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A34A16F5-852C-4B3E-A479-2EB997E096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0"/>
            <a:ext cx="604264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1871F98-647B-4F4C-B9DE-F277DA99DD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681" y="2281843"/>
            <a:ext cx="1894818" cy="3474016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7990DBEA-A7D4-445D-965E-E61C09912563}"/>
              </a:ext>
            </a:extLst>
          </p:cNvPr>
          <p:cNvGrpSpPr/>
          <p:nvPr/>
        </p:nvGrpSpPr>
        <p:grpSpPr>
          <a:xfrm>
            <a:off x="505303" y="586605"/>
            <a:ext cx="1736175" cy="1052060"/>
            <a:chOff x="3566210" y="152688"/>
            <a:chExt cx="1736175" cy="1052060"/>
          </a:xfrm>
        </p:grpSpPr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19622F2D-7846-4DD0-B5E3-FF53AD795BA1}"/>
                </a:ext>
              </a:extLst>
            </p:cNvPr>
            <p:cNvGrpSpPr/>
            <p:nvPr/>
          </p:nvGrpSpPr>
          <p:grpSpPr>
            <a:xfrm>
              <a:off x="3566210" y="152688"/>
              <a:ext cx="1736175" cy="1052060"/>
              <a:chOff x="4981871" y="4567017"/>
              <a:chExt cx="1736175" cy="1052060"/>
            </a:xfrm>
          </p:grpSpPr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FD454729-8CC2-4DEE-B71D-6BC7914B7E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70356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827042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D9E47061-BD7E-4CD0-8FBA-4E822C0CEC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736175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Вакуумный термос для еды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Greenland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6FA7CA61-907B-4AE4-BA97-D323AC17E3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311300"/>
                <a:ext cx="1208937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1 682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="" xmlns:a16="http://schemas.microsoft.com/office/drawing/2014/main" id="{80D4853F-A3E3-4567-B57F-55268A4B7BA2}"/>
                </a:ext>
              </a:extLst>
            </p:cNvPr>
            <p:cNvGrpSpPr/>
            <p:nvPr/>
          </p:nvGrpSpPr>
          <p:grpSpPr>
            <a:xfrm>
              <a:off x="4218782" y="273702"/>
              <a:ext cx="896236" cy="120006"/>
              <a:chOff x="4389593" y="3832608"/>
              <a:chExt cx="896236" cy="120006"/>
            </a:xfrm>
          </p:grpSpPr>
          <p:sp>
            <p:nvSpPr>
              <p:cNvPr id="9" name="Овал 8">
                <a:extLst>
                  <a:ext uri="{FF2B5EF4-FFF2-40B4-BE49-F238E27FC236}">
                    <a16:creationId xmlns="" xmlns:a16="http://schemas.microsoft.com/office/drawing/2014/main" id="{A28F756A-5E7A-468D-AFF5-D435FD67FBA0}"/>
                  </a:ext>
                </a:extLst>
              </p:cNvPr>
              <p:cNvSpPr/>
              <p:nvPr/>
            </p:nvSpPr>
            <p:spPr>
              <a:xfrm>
                <a:off x="4389593" y="3832608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="" xmlns:a16="http://schemas.microsoft.com/office/drawing/2014/main" id="{419AA533-22CC-497C-8FA4-303069F33F1E}"/>
                  </a:ext>
                </a:extLst>
              </p:cNvPr>
              <p:cNvSpPr/>
              <p:nvPr/>
            </p:nvSpPr>
            <p:spPr>
              <a:xfrm>
                <a:off x="4582582" y="3832608"/>
                <a:ext cx="120006" cy="120006"/>
              </a:xfrm>
              <a:prstGeom prst="ellipse">
                <a:avLst/>
              </a:prstGeom>
              <a:solidFill>
                <a:srgbClr val="6464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="" xmlns:a16="http://schemas.microsoft.com/office/drawing/2014/main" id="{A5AE63B4-6AA9-4DD7-BAD2-B47BA30AE4D7}"/>
                  </a:ext>
                </a:extLst>
              </p:cNvPr>
              <p:cNvSpPr/>
              <p:nvPr/>
            </p:nvSpPr>
            <p:spPr>
              <a:xfrm>
                <a:off x="4772292" y="3832608"/>
                <a:ext cx="120006" cy="120006"/>
              </a:xfrm>
              <a:prstGeom prst="ellipse">
                <a:avLst/>
              </a:prstGeom>
              <a:solidFill>
                <a:srgbClr val="0F1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="" xmlns:a16="http://schemas.microsoft.com/office/drawing/2014/main" id="{1196091F-C470-4DF9-8ADF-69ECB218787F}"/>
                  </a:ext>
                </a:extLst>
              </p:cNvPr>
              <p:cNvSpPr/>
              <p:nvPr/>
            </p:nvSpPr>
            <p:spPr>
              <a:xfrm>
                <a:off x="4967461" y="3832608"/>
                <a:ext cx="120006" cy="120006"/>
              </a:xfrm>
              <a:prstGeom prst="ellipse">
                <a:avLst/>
              </a:prstGeom>
              <a:solidFill>
                <a:srgbClr val="9334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="" xmlns:a16="http://schemas.microsoft.com/office/drawing/2014/main" id="{24769033-177E-4474-9A05-3115A6556AE6}"/>
                  </a:ext>
                </a:extLst>
              </p:cNvPr>
              <p:cNvSpPr/>
              <p:nvPr/>
            </p:nvSpPr>
            <p:spPr>
              <a:xfrm>
                <a:off x="5165823" y="3832608"/>
                <a:ext cx="120006" cy="120006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F981D9ED-6CE2-4D5C-B7D1-65F5921D6A01}"/>
              </a:ext>
            </a:extLst>
          </p:cNvPr>
          <p:cNvGrpSpPr/>
          <p:nvPr/>
        </p:nvGrpSpPr>
        <p:grpSpPr>
          <a:xfrm>
            <a:off x="5064909" y="4795613"/>
            <a:ext cx="606406" cy="504035"/>
            <a:chOff x="1403549" y="4174576"/>
            <a:chExt cx="606406" cy="504035"/>
          </a:xfrm>
        </p:grpSpPr>
        <p:sp>
          <p:nvSpPr>
            <p:cNvPr id="18" name="Овал 17">
              <a:extLst>
                <a:ext uri="{FF2B5EF4-FFF2-40B4-BE49-F238E27FC236}">
                  <a16:creationId xmlns="" xmlns:a16="http://schemas.microsoft.com/office/drawing/2014/main" id="{964EEF77-6213-418E-A47C-B0778BD5FE38}"/>
                </a:ext>
              </a:extLst>
            </p:cNvPr>
            <p:cNvSpPr/>
            <p:nvPr/>
          </p:nvSpPr>
          <p:spPr>
            <a:xfrm>
              <a:off x="1454735" y="4174576"/>
              <a:ext cx="504034" cy="50403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2DA0B179-BD99-4D94-B83D-F0C434DA5185}"/>
                </a:ext>
              </a:extLst>
            </p:cNvPr>
            <p:cNvSpPr/>
            <p:nvPr/>
          </p:nvSpPr>
          <p:spPr>
            <a:xfrm>
              <a:off x="1403549" y="4288094"/>
              <a:ext cx="60640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EF600038-7ACD-4BF1-BC4F-02816ED528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350" y="1577969"/>
            <a:ext cx="1664139" cy="365881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E4533198-497A-4590-9EF6-EFDE32240BAB}"/>
              </a:ext>
            </a:extLst>
          </p:cNvPr>
          <p:cNvGrpSpPr/>
          <p:nvPr/>
        </p:nvGrpSpPr>
        <p:grpSpPr>
          <a:xfrm>
            <a:off x="6420163" y="586605"/>
            <a:ext cx="1736175" cy="1052060"/>
            <a:chOff x="3566210" y="152688"/>
            <a:chExt cx="1736175" cy="1052060"/>
          </a:xfrm>
        </p:grpSpPr>
        <p:grpSp>
          <p:nvGrpSpPr>
            <p:cNvPr id="23" name="Группа 22">
              <a:extLst>
                <a:ext uri="{FF2B5EF4-FFF2-40B4-BE49-F238E27FC236}">
                  <a16:creationId xmlns="" xmlns:a16="http://schemas.microsoft.com/office/drawing/2014/main" id="{BCB22BEA-529C-4024-8114-66341B210593}"/>
                </a:ext>
              </a:extLst>
            </p:cNvPr>
            <p:cNvGrpSpPr/>
            <p:nvPr/>
          </p:nvGrpSpPr>
          <p:grpSpPr>
            <a:xfrm>
              <a:off x="3566210" y="152688"/>
              <a:ext cx="1736175" cy="1052060"/>
              <a:chOff x="4981871" y="4567017"/>
              <a:chExt cx="1736175" cy="1052060"/>
            </a:xfrm>
          </p:grpSpPr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FAA0E2F-DF8E-4767-82FD-52EA79E66E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70356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827037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261197D5-6834-4214-AE27-266EBE3F5D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736175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Вакуумный термос для еды «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Keep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Hot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52B364A9-DB44-4240-91FD-2A184456FA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11300"/>
                <a:ext cx="1204808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2 247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30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="" xmlns:a16="http://schemas.microsoft.com/office/drawing/2014/main" id="{4D725B43-9ECF-4E0D-99D1-29905A67117B}"/>
                </a:ext>
              </a:extLst>
            </p:cNvPr>
            <p:cNvGrpSpPr/>
            <p:nvPr/>
          </p:nvGrpSpPr>
          <p:grpSpPr>
            <a:xfrm>
              <a:off x="4218782" y="273702"/>
              <a:ext cx="896236" cy="120006"/>
              <a:chOff x="4389593" y="3832608"/>
              <a:chExt cx="896236" cy="120006"/>
            </a:xfrm>
          </p:grpSpPr>
          <p:sp>
            <p:nvSpPr>
              <p:cNvPr id="25" name="Овал 24">
                <a:extLst>
                  <a:ext uri="{FF2B5EF4-FFF2-40B4-BE49-F238E27FC236}">
                    <a16:creationId xmlns="" xmlns:a16="http://schemas.microsoft.com/office/drawing/2014/main" id="{5BDE412C-6373-42FB-A232-FA455466B0FE}"/>
                  </a:ext>
                </a:extLst>
              </p:cNvPr>
              <p:cNvSpPr/>
              <p:nvPr/>
            </p:nvSpPr>
            <p:spPr>
              <a:xfrm>
                <a:off x="4389593" y="3832608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="" xmlns:a16="http://schemas.microsoft.com/office/drawing/2014/main" id="{AFB70E35-05A5-4F00-8F25-617DE45D388A}"/>
                  </a:ext>
                </a:extLst>
              </p:cNvPr>
              <p:cNvSpPr/>
              <p:nvPr/>
            </p:nvSpPr>
            <p:spPr>
              <a:xfrm>
                <a:off x="4582582" y="3832608"/>
                <a:ext cx="120006" cy="120006"/>
              </a:xfrm>
              <a:prstGeom prst="ellipse">
                <a:avLst/>
              </a:prstGeom>
              <a:solidFill>
                <a:srgbClr val="6464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="" xmlns:a16="http://schemas.microsoft.com/office/drawing/2014/main" id="{4AB8A9B1-86AF-4F7A-BC8B-F0615D38276C}"/>
                  </a:ext>
                </a:extLst>
              </p:cNvPr>
              <p:cNvSpPr/>
              <p:nvPr/>
            </p:nvSpPr>
            <p:spPr>
              <a:xfrm>
                <a:off x="4772292" y="3832608"/>
                <a:ext cx="120006" cy="120006"/>
              </a:xfrm>
              <a:prstGeom prst="ellipse">
                <a:avLst/>
              </a:prstGeom>
              <a:solidFill>
                <a:srgbClr val="0F10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="" xmlns:a16="http://schemas.microsoft.com/office/drawing/2014/main" id="{E1C77DC2-9A5C-46CB-9354-F88F33C794C3}"/>
                  </a:ext>
                </a:extLst>
              </p:cNvPr>
              <p:cNvSpPr/>
              <p:nvPr/>
            </p:nvSpPr>
            <p:spPr>
              <a:xfrm>
                <a:off x="4967461" y="3832608"/>
                <a:ext cx="120006" cy="120006"/>
              </a:xfrm>
              <a:prstGeom prst="ellipse">
                <a:avLst/>
              </a:prstGeom>
              <a:solidFill>
                <a:srgbClr val="9334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="" xmlns:a16="http://schemas.microsoft.com/office/drawing/2014/main" id="{4668F61A-429F-4F83-85C6-46DAF39EF5EF}"/>
                  </a:ext>
                </a:extLst>
              </p:cNvPr>
              <p:cNvSpPr/>
              <p:nvPr/>
            </p:nvSpPr>
            <p:spPr>
              <a:xfrm>
                <a:off x="5165823" y="3832608"/>
                <a:ext cx="120006" cy="120006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9C64DF1B-5D49-425C-8362-CFAC2AA83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105" y="1772404"/>
            <a:ext cx="902480" cy="3477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9544761-7F07-4D04-A692-AEE71D27E529}"/>
              </a:ext>
            </a:extLst>
          </p:cNvPr>
          <p:cNvSpPr txBox="1"/>
          <p:nvPr/>
        </p:nvSpPr>
        <p:spPr>
          <a:xfrm>
            <a:off x="100096" y="6399037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382063" y="3515136"/>
            <a:ext cx="170756" cy="29339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6552819" y="3534875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12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7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A205894F-A41C-414E-A8C0-C1476AA9A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98" y="5133697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1690074-8A63-48C0-8F6F-EBADC244E733}"/>
              </a:ext>
            </a:extLst>
          </p:cNvPr>
          <p:cNvSpPr txBox="1"/>
          <p:nvPr/>
        </p:nvSpPr>
        <p:spPr>
          <a:xfrm>
            <a:off x="6520414" y="5038902"/>
            <a:ext cx="2019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Нержавеющая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сталь 304 марки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345781" y="5496958"/>
            <a:ext cx="20611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00" dirty="0" smtClean="0"/>
              <a:t>Хлястик </a:t>
            </a:r>
            <a:r>
              <a:rPr lang="ru-RU" sz="1000" dirty="0"/>
              <a:t>для удобной переноски 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Раскладывающаяся ложка прячется под крышкой термоса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Объем 750 мл</a:t>
            </a:r>
            <a:endParaRPr lang="ru-RU" sz="1000" dirty="0"/>
          </a:p>
        </p:txBody>
      </p:sp>
      <p:pic>
        <p:nvPicPr>
          <p:cNvPr id="43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A205894F-A41C-414E-A8C0-C1476AA9A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187" y="5672336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1690074-8A63-48C0-8F6F-EBADC244E733}"/>
              </a:ext>
            </a:extLst>
          </p:cNvPr>
          <p:cNvSpPr txBox="1"/>
          <p:nvPr/>
        </p:nvSpPr>
        <p:spPr>
          <a:xfrm>
            <a:off x="4106103" y="5577541"/>
            <a:ext cx="2019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Нержавеющая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сталь 304 марки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94910" y="6313872"/>
            <a:ext cx="1732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00" dirty="0"/>
              <a:t>Р</a:t>
            </a:r>
            <a:r>
              <a:rPr lang="ru-RU" sz="1000" dirty="0" smtClean="0"/>
              <a:t>егулируемый </a:t>
            </a:r>
            <a:r>
              <a:rPr lang="ru-RU" sz="1000" dirty="0"/>
              <a:t>съемный </a:t>
            </a:r>
            <a:r>
              <a:rPr lang="ru-RU" sz="1000" dirty="0" smtClean="0"/>
              <a:t>ремешок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Объем </a:t>
            </a:r>
            <a:r>
              <a:rPr lang="ru-RU" sz="1000" dirty="0"/>
              <a:t>500 мл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852187" y="6007136"/>
            <a:ext cx="170756" cy="29339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4022943" y="6026875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12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505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F6E9F75-3738-4109-92CA-8A9E9F728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4DDAF76E-0E2A-4DE2-A57A-AE46C50427B0}"/>
              </a:ext>
            </a:extLst>
          </p:cNvPr>
          <p:cNvGrpSpPr/>
          <p:nvPr/>
        </p:nvGrpSpPr>
        <p:grpSpPr>
          <a:xfrm>
            <a:off x="6116576" y="4959578"/>
            <a:ext cx="1355191" cy="1355191"/>
            <a:chOff x="5068366" y="5258811"/>
            <a:chExt cx="1355191" cy="1355191"/>
          </a:xfrm>
        </p:grpSpPr>
        <p:sp>
          <p:nvSpPr>
            <p:cNvPr id="7" name="Овал 6">
              <a:extLst>
                <a:ext uri="{FF2B5EF4-FFF2-40B4-BE49-F238E27FC236}">
                  <a16:creationId xmlns="" xmlns:a16="http://schemas.microsoft.com/office/drawing/2014/main" id="{89A959F3-67D3-4E61-8326-08F3CCE761D1}"/>
                </a:ext>
              </a:extLst>
            </p:cNvPr>
            <p:cNvSpPr/>
            <p:nvPr/>
          </p:nvSpPr>
          <p:spPr>
            <a:xfrm>
              <a:off x="5068366" y="5258811"/>
              <a:ext cx="1355191" cy="1355191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B6FA7606-8A9A-4050-975B-582707506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0540" y="5333722"/>
              <a:ext cx="450841" cy="1245096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5BDEF8A0-CDD5-4937-8DF5-FDE51B06F5ED}"/>
              </a:ext>
            </a:extLst>
          </p:cNvPr>
          <p:cNvGrpSpPr/>
          <p:nvPr/>
        </p:nvGrpSpPr>
        <p:grpSpPr>
          <a:xfrm>
            <a:off x="3243423" y="5370866"/>
            <a:ext cx="2116411" cy="786558"/>
            <a:chOff x="4229858" y="5618171"/>
            <a:chExt cx="1841185" cy="684271"/>
          </a:xfrm>
        </p:grpSpPr>
        <p:sp>
          <p:nvSpPr>
            <p:cNvPr id="15" name="object 11">
              <a:extLst>
                <a:ext uri="{FF2B5EF4-FFF2-40B4-BE49-F238E27FC236}">
                  <a16:creationId xmlns="" xmlns:a16="http://schemas.microsoft.com/office/drawing/2014/main" id="{C02DE872-3CF7-4F4F-9C79-543F6207F00F}"/>
                </a:ext>
              </a:extLst>
            </p:cNvPr>
            <p:cNvSpPr txBox="1"/>
            <p:nvPr/>
          </p:nvSpPr>
          <p:spPr>
            <a:xfrm>
              <a:off x="5080364" y="5684302"/>
              <a:ext cx="909141" cy="17264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>
                <a:lnSpc>
                  <a:spcPct val="107000"/>
                </a:lnSpc>
                <a:spcBef>
                  <a:spcPts val="12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Segoe UI Semibold" panose="020B0702040204020203" pitchFamily="34" charset="0"/>
                  <a:cs typeface="Times New Roman" panose="02020603050405020304" pitchFamily="18" charset="0"/>
                </a:rPr>
                <a:t>10 ч</a:t>
              </a:r>
            </a:p>
          </p:txBody>
        </p:sp>
        <p:sp>
          <p:nvSpPr>
            <p:cNvPr id="16" name="object 12">
              <a:extLst>
                <a:ext uri="{FF2B5EF4-FFF2-40B4-BE49-F238E27FC236}">
                  <a16:creationId xmlns="" xmlns:a16="http://schemas.microsoft.com/office/drawing/2014/main" id="{DE7D0B33-E473-4EEE-9BDD-4D5488C12338}"/>
                </a:ext>
              </a:extLst>
            </p:cNvPr>
            <p:cNvSpPr txBox="1"/>
            <p:nvPr/>
          </p:nvSpPr>
          <p:spPr>
            <a:xfrm>
              <a:off x="5080364" y="6054882"/>
              <a:ext cx="990679" cy="17264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>
                <a:lnSpc>
                  <a:spcPct val="107000"/>
                </a:lnSpc>
                <a:spcBef>
                  <a:spcPts val="120"/>
                </a:spcBef>
              </a:pPr>
              <a:r>
                <a:rPr sz="1200" dirty="0">
                  <a:solidFill>
                    <a:schemeClr val="bg1">
                      <a:lumMod val="95000"/>
                    </a:schemeClr>
                  </a:solidFill>
                  <a:latin typeface="Segoe UI Semibold" panose="020B0702040204020203" pitchFamily="34" charset="0"/>
                  <a:cs typeface="Times New Roman" panose="02020603050405020304" pitchFamily="18" charset="0"/>
                </a:rPr>
                <a:t>15 ч</a:t>
              </a:r>
            </a:p>
          </p:txBody>
        </p:sp>
        <p:sp>
          <p:nvSpPr>
            <p:cNvPr id="17" name="object 13">
              <a:extLst>
                <a:ext uri="{FF2B5EF4-FFF2-40B4-BE49-F238E27FC236}">
                  <a16:creationId xmlns="" xmlns:a16="http://schemas.microsoft.com/office/drawing/2014/main" id="{DAFA59D6-6F2B-433E-A5B6-C34037632DA5}"/>
                </a:ext>
              </a:extLst>
            </p:cNvPr>
            <p:cNvSpPr/>
            <p:nvPr/>
          </p:nvSpPr>
          <p:spPr>
            <a:xfrm>
              <a:off x="4552773" y="6037868"/>
              <a:ext cx="236629" cy="264574"/>
            </a:xfrm>
            <a:custGeom>
              <a:avLst/>
              <a:gdLst/>
              <a:ahLst/>
              <a:cxnLst/>
              <a:rect l="l" t="t" r="r" b="b"/>
              <a:pathLst>
                <a:path w="505460" h="565150">
                  <a:moveTo>
                    <a:pt x="255623" y="0"/>
                  </a:moveTo>
                  <a:lnTo>
                    <a:pt x="248305" y="0"/>
                  </a:lnTo>
                  <a:lnTo>
                    <a:pt x="239178" y="3478"/>
                  </a:lnTo>
                  <a:lnTo>
                    <a:pt x="235419" y="9780"/>
                  </a:lnTo>
                  <a:lnTo>
                    <a:pt x="235971" y="30516"/>
                  </a:lnTo>
                  <a:lnTo>
                    <a:pt x="235901" y="84587"/>
                  </a:lnTo>
                  <a:lnTo>
                    <a:pt x="225557" y="78667"/>
                  </a:lnTo>
                  <a:lnTo>
                    <a:pt x="176875" y="42268"/>
                  </a:lnTo>
                  <a:lnTo>
                    <a:pt x="172141" y="40761"/>
                  </a:lnTo>
                  <a:lnTo>
                    <a:pt x="154164" y="59641"/>
                  </a:lnTo>
                  <a:lnTo>
                    <a:pt x="156741" y="65655"/>
                  </a:lnTo>
                  <a:lnTo>
                    <a:pt x="161898" y="70987"/>
                  </a:lnTo>
                  <a:lnTo>
                    <a:pt x="232946" y="124464"/>
                  </a:lnTo>
                  <a:lnTo>
                    <a:pt x="235720" y="128344"/>
                  </a:lnTo>
                  <a:lnTo>
                    <a:pt x="235851" y="244053"/>
                  </a:lnTo>
                  <a:lnTo>
                    <a:pt x="234112" y="252155"/>
                  </a:lnTo>
                  <a:lnTo>
                    <a:pt x="223778" y="246848"/>
                  </a:lnTo>
                  <a:lnTo>
                    <a:pt x="128706" y="189963"/>
                  </a:lnTo>
                  <a:lnTo>
                    <a:pt x="125952" y="185530"/>
                  </a:lnTo>
                  <a:lnTo>
                    <a:pt x="121179" y="136897"/>
                  </a:lnTo>
                  <a:lnTo>
                    <a:pt x="115628" y="85482"/>
                  </a:lnTo>
                  <a:lnTo>
                    <a:pt x="108401" y="79210"/>
                  </a:lnTo>
                  <a:lnTo>
                    <a:pt x="89925" y="81160"/>
                  </a:lnTo>
                  <a:lnTo>
                    <a:pt x="84266" y="88317"/>
                  </a:lnTo>
                  <a:lnTo>
                    <a:pt x="91684" y="166864"/>
                  </a:lnTo>
                  <a:lnTo>
                    <a:pt x="78405" y="159515"/>
                  </a:lnTo>
                  <a:lnTo>
                    <a:pt x="24245" y="127168"/>
                  </a:lnTo>
                  <a:lnTo>
                    <a:pt x="16475" y="128354"/>
                  </a:lnTo>
                  <a:lnTo>
                    <a:pt x="6111" y="140145"/>
                  </a:lnTo>
                  <a:lnTo>
                    <a:pt x="5800" y="148750"/>
                  </a:lnTo>
                  <a:lnTo>
                    <a:pt x="11821" y="156239"/>
                  </a:lnTo>
                  <a:lnTo>
                    <a:pt x="13952" y="157988"/>
                  </a:lnTo>
                  <a:lnTo>
                    <a:pt x="67831" y="190747"/>
                  </a:lnTo>
                  <a:lnTo>
                    <a:pt x="75028" y="195421"/>
                  </a:lnTo>
                  <a:lnTo>
                    <a:pt x="11710" y="221265"/>
                  </a:lnTo>
                  <a:lnTo>
                    <a:pt x="5803" y="224993"/>
                  </a:lnTo>
                  <a:lnTo>
                    <a:pt x="2054" y="230062"/>
                  </a:lnTo>
                  <a:lnTo>
                    <a:pt x="677" y="236007"/>
                  </a:lnTo>
                  <a:lnTo>
                    <a:pt x="1889" y="242364"/>
                  </a:lnTo>
                  <a:lnTo>
                    <a:pt x="3528" y="246456"/>
                  </a:lnTo>
                  <a:lnTo>
                    <a:pt x="6584" y="249582"/>
                  </a:lnTo>
                  <a:lnTo>
                    <a:pt x="14474" y="252788"/>
                  </a:lnTo>
                  <a:lnTo>
                    <a:pt x="19098" y="252708"/>
                  </a:lnTo>
                  <a:lnTo>
                    <a:pt x="106873" y="217224"/>
                  </a:lnTo>
                  <a:lnTo>
                    <a:pt x="111607" y="217013"/>
                  </a:lnTo>
                  <a:lnTo>
                    <a:pt x="214219" y="278763"/>
                  </a:lnTo>
                  <a:lnTo>
                    <a:pt x="219486" y="282532"/>
                  </a:lnTo>
                  <a:lnTo>
                    <a:pt x="209414" y="289257"/>
                  </a:lnTo>
                  <a:lnTo>
                    <a:pt x="110753" y="348665"/>
                  </a:lnTo>
                  <a:lnTo>
                    <a:pt x="106581" y="347660"/>
                  </a:lnTo>
                  <a:lnTo>
                    <a:pt x="15610" y="310658"/>
                  </a:lnTo>
                  <a:lnTo>
                    <a:pt x="7689" y="312849"/>
                  </a:lnTo>
                  <a:lnTo>
                    <a:pt x="673" y="323836"/>
                  </a:lnTo>
                  <a:lnTo>
                    <a:pt x="0" y="328511"/>
                  </a:lnTo>
                  <a:lnTo>
                    <a:pt x="2834" y="337577"/>
                  </a:lnTo>
                  <a:lnTo>
                    <a:pt x="6352" y="341267"/>
                  </a:lnTo>
                  <a:lnTo>
                    <a:pt x="64493" y="365090"/>
                  </a:lnTo>
                  <a:lnTo>
                    <a:pt x="74716" y="369442"/>
                  </a:lnTo>
                  <a:lnTo>
                    <a:pt x="62383" y="377595"/>
                  </a:lnTo>
                  <a:lnTo>
                    <a:pt x="8815" y="409902"/>
                  </a:lnTo>
                  <a:lnTo>
                    <a:pt x="6182" y="415913"/>
                  </a:lnTo>
                  <a:lnTo>
                    <a:pt x="8564" y="428508"/>
                  </a:lnTo>
                  <a:lnTo>
                    <a:pt x="12776" y="434600"/>
                  </a:lnTo>
                  <a:lnTo>
                    <a:pt x="23933" y="435525"/>
                  </a:lnTo>
                  <a:lnTo>
                    <a:pt x="29150" y="434399"/>
                  </a:lnTo>
                  <a:lnTo>
                    <a:pt x="41042" y="427726"/>
                  </a:lnTo>
                  <a:lnTo>
                    <a:pt x="84457" y="401931"/>
                  </a:lnTo>
                  <a:lnTo>
                    <a:pt x="91915" y="397819"/>
                  </a:lnTo>
                  <a:lnTo>
                    <a:pt x="85502" y="460353"/>
                  </a:lnTo>
                  <a:lnTo>
                    <a:pt x="84346" y="476778"/>
                  </a:lnTo>
                  <a:lnTo>
                    <a:pt x="90217" y="484267"/>
                  </a:lnTo>
                  <a:lnTo>
                    <a:pt x="108622" y="485835"/>
                  </a:lnTo>
                  <a:lnTo>
                    <a:pt x="115618" y="479533"/>
                  </a:lnTo>
                  <a:lnTo>
                    <a:pt x="123309" y="406554"/>
                  </a:lnTo>
                  <a:lnTo>
                    <a:pt x="125952" y="379153"/>
                  </a:lnTo>
                  <a:lnTo>
                    <a:pt x="128545" y="374971"/>
                  </a:lnTo>
                  <a:lnTo>
                    <a:pt x="228965" y="315111"/>
                  </a:lnTo>
                  <a:lnTo>
                    <a:pt x="235167" y="311784"/>
                  </a:lnTo>
                  <a:lnTo>
                    <a:pt x="235881" y="324932"/>
                  </a:lnTo>
                  <a:lnTo>
                    <a:pt x="235991" y="436017"/>
                  </a:lnTo>
                  <a:lnTo>
                    <a:pt x="234152" y="439706"/>
                  </a:lnTo>
                  <a:lnTo>
                    <a:pt x="154047" y="499727"/>
                  </a:lnTo>
                  <a:lnTo>
                    <a:pt x="151836" y="507769"/>
                  </a:lnTo>
                  <a:lnTo>
                    <a:pt x="157927" y="519369"/>
                  </a:lnTo>
                  <a:lnTo>
                    <a:pt x="161636" y="522284"/>
                  </a:lnTo>
                  <a:lnTo>
                    <a:pt x="170784" y="524405"/>
                  </a:lnTo>
                  <a:lnTo>
                    <a:pt x="175629" y="523329"/>
                  </a:lnTo>
                  <a:lnTo>
                    <a:pt x="228543" y="484116"/>
                  </a:lnTo>
                  <a:lnTo>
                    <a:pt x="235117" y="479613"/>
                  </a:lnTo>
                  <a:lnTo>
                    <a:pt x="235881" y="493867"/>
                  </a:lnTo>
                  <a:lnTo>
                    <a:pt x="235971" y="534905"/>
                  </a:lnTo>
                  <a:lnTo>
                    <a:pt x="235378" y="554983"/>
                  </a:lnTo>
                  <a:lnTo>
                    <a:pt x="239138" y="561276"/>
                  </a:lnTo>
                  <a:lnTo>
                    <a:pt x="248305" y="564774"/>
                  </a:lnTo>
                  <a:lnTo>
                    <a:pt x="255623" y="564774"/>
                  </a:lnTo>
                  <a:lnTo>
                    <a:pt x="264610" y="561095"/>
                  </a:lnTo>
                  <a:lnTo>
                    <a:pt x="268299" y="554722"/>
                  </a:lnTo>
                  <a:lnTo>
                    <a:pt x="267708" y="534047"/>
                  </a:lnTo>
                  <a:lnTo>
                    <a:pt x="267776" y="479010"/>
                  </a:lnTo>
                  <a:lnTo>
                    <a:pt x="280462" y="487805"/>
                  </a:lnTo>
                  <a:lnTo>
                    <a:pt x="328179" y="523641"/>
                  </a:lnTo>
                  <a:lnTo>
                    <a:pt x="333376" y="524656"/>
                  </a:lnTo>
                  <a:lnTo>
                    <a:pt x="344714" y="520927"/>
                  </a:lnTo>
                  <a:lnTo>
                    <a:pt x="348223" y="516976"/>
                  </a:lnTo>
                  <a:lnTo>
                    <a:pt x="350665" y="504502"/>
                  </a:lnTo>
                  <a:lnTo>
                    <a:pt x="348816" y="499255"/>
                  </a:lnTo>
                  <a:lnTo>
                    <a:pt x="279637" y="447235"/>
                  </a:lnTo>
                  <a:lnTo>
                    <a:pt x="270691" y="440199"/>
                  </a:lnTo>
                  <a:lnTo>
                    <a:pt x="267957" y="436319"/>
                  </a:lnTo>
                  <a:lnTo>
                    <a:pt x="267826" y="320258"/>
                  </a:lnTo>
                  <a:lnTo>
                    <a:pt x="269445" y="312699"/>
                  </a:lnTo>
                  <a:lnTo>
                    <a:pt x="374629" y="374981"/>
                  </a:lnTo>
                  <a:lnTo>
                    <a:pt x="384211" y="444266"/>
                  </a:lnTo>
                  <a:lnTo>
                    <a:pt x="387546" y="477814"/>
                  </a:lnTo>
                  <a:lnTo>
                    <a:pt x="393417" y="484187"/>
                  </a:lnTo>
                  <a:lnTo>
                    <a:pt x="407399" y="484277"/>
                  </a:lnTo>
                  <a:lnTo>
                    <a:pt x="411591" y="482488"/>
                  </a:lnTo>
                  <a:lnTo>
                    <a:pt x="417773" y="475683"/>
                  </a:lnTo>
                  <a:lnTo>
                    <a:pt x="419240" y="470797"/>
                  </a:lnTo>
                  <a:lnTo>
                    <a:pt x="412646" y="407751"/>
                  </a:lnTo>
                  <a:lnTo>
                    <a:pt x="413772" y="398905"/>
                  </a:lnTo>
                  <a:lnTo>
                    <a:pt x="425251" y="405238"/>
                  </a:lnTo>
                  <a:lnTo>
                    <a:pt x="479452" y="437595"/>
                  </a:lnTo>
                  <a:lnTo>
                    <a:pt x="487725" y="436238"/>
                  </a:lnTo>
                  <a:lnTo>
                    <a:pt x="497787" y="424035"/>
                  </a:lnTo>
                  <a:lnTo>
                    <a:pt x="497737" y="415240"/>
                  </a:lnTo>
                  <a:lnTo>
                    <a:pt x="491414" y="408073"/>
                  </a:lnTo>
                  <a:lnTo>
                    <a:pt x="489524" y="406595"/>
                  </a:lnTo>
                  <a:lnTo>
                    <a:pt x="435907" y="374107"/>
                  </a:lnTo>
                  <a:lnTo>
                    <a:pt x="428569" y="369453"/>
                  </a:lnTo>
                  <a:lnTo>
                    <a:pt x="501014" y="339759"/>
                  </a:lnTo>
                  <a:lnTo>
                    <a:pt x="505085" y="331989"/>
                  </a:lnTo>
                  <a:lnTo>
                    <a:pt x="502522" y="323645"/>
                  </a:lnTo>
                  <a:lnTo>
                    <a:pt x="501154" y="319202"/>
                  </a:lnTo>
                  <a:lnTo>
                    <a:pt x="498259" y="315734"/>
                  </a:lnTo>
                  <a:lnTo>
                    <a:pt x="490137" y="311854"/>
                  </a:lnTo>
                  <a:lnTo>
                    <a:pt x="485061" y="311854"/>
                  </a:lnTo>
                  <a:lnTo>
                    <a:pt x="395869" y="348243"/>
                  </a:lnTo>
                  <a:lnTo>
                    <a:pt x="391748" y="347931"/>
                  </a:lnTo>
                  <a:lnTo>
                    <a:pt x="291780" y="287558"/>
                  </a:lnTo>
                  <a:lnTo>
                    <a:pt x="284452" y="282914"/>
                  </a:lnTo>
                  <a:lnTo>
                    <a:pt x="292243" y="276863"/>
                  </a:lnTo>
                  <a:lnTo>
                    <a:pt x="391416" y="217375"/>
                  </a:lnTo>
                  <a:lnTo>
                    <a:pt x="396241" y="217003"/>
                  </a:lnTo>
                  <a:lnTo>
                    <a:pt x="484508" y="252658"/>
                  </a:lnTo>
                  <a:lnTo>
                    <a:pt x="489564" y="252738"/>
                  </a:lnTo>
                  <a:lnTo>
                    <a:pt x="497576" y="249200"/>
                  </a:lnTo>
                  <a:lnTo>
                    <a:pt x="500391" y="246144"/>
                  </a:lnTo>
                  <a:lnTo>
                    <a:pt x="501918" y="242053"/>
                  </a:lnTo>
                  <a:lnTo>
                    <a:pt x="502965" y="235836"/>
                  </a:lnTo>
                  <a:lnTo>
                    <a:pt x="501611" y="230005"/>
                  </a:lnTo>
                  <a:lnTo>
                    <a:pt x="498083" y="225065"/>
                  </a:lnTo>
                  <a:lnTo>
                    <a:pt x="492610" y="221517"/>
                  </a:lnTo>
                  <a:lnTo>
                    <a:pt x="436600" y="198397"/>
                  </a:lnTo>
                  <a:lnTo>
                    <a:pt x="428850" y="194909"/>
                  </a:lnTo>
                  <a:lnTo>
                    <a:pt x="487353" y="159546"/>
                  </a:lnTo>
                  <a:lnTo>
                    <a:pt x="492885" y="154848"/>
                  </a:lnTo>
                  <a:lnTo>
                    <a:pt x="495985" y="149207"/>
                  </a:lnTo>
                  <a:lnTo>
                    <a:pt x="496519" y="143061"/>
                  </a:lnTo>
                  <a:lnTo>
                    <a:pt x="494349" y="136848"/>
                  </a:lnTo>
                  <a:lnTo>
                    <a:pt x="492168" y="133119"/>
                  </a:lnTo>
                  <a:lnTo>
                    <a:pt x="488941" y="130616"/>
                  </a:lnTo>
                  <a:lnTo>
                    <a:pt x="480568" y="128455"/>
                  </a:lnTo>
                  <a:lnTo>
                    <a:pt x="475512" y="129369"/>
                  </a:lnTo>
                  <a:lnTo>
                    <a:pt x="419110" y="162923"/>
                  </a:lnTo>
                  <a:lnTo>
                    <a:pt x="411601" y="167055"/>
                  </a:lnTo>
                  <a:lnTo>
                    <a:pt x="419592" y="90498"/>
                  </a:lnTo>
                  <a:lnTo>
                    <a:pt x="414757" y="82949"/>
                  </a:lnTo>
                  <a:lnTo>
                    <a:pt x="399166" y="78858"/>
                  </a:lnTo>
                  <a:lnTo>
                    <a:pt x="390994" y="82637"/>
                  </a:lnTo>
                  <a:lnTo>
                    <a:pt x="386923" y="94479"/>
                  </a:lnTo>
                  <a:lnTo>
                    <a:pt x="377363" y="185198"/>
                  </a:lnTo>
                  <a:lnTo>
                    <a:pt x="375403" y="189290"/>
                  </a:lnTo>
                  <a:lnTo>
                    <a:pt x="277124" y="248516"/>
                  </a:lnTo>
                  <a:lnTo>
                    <a:pt x="268429" y="252467"/>
                  </a:lnTo>
                  <a:lnTo>
                    <a:pt x="267796" y="240394"/>
                  </a:lnTo>
                  <a:lnTo>
                    <a:pt x="267686" y="128756"/>
                  </a:lnTo>
                  <a:lnTo>
                    <a:pt x="269515" y="125067"/>
                  </a:lnTo>
                  <a:lnTo>
                    <a:pt x="346594" y="67439"/>
                  </a:lnTo>
                  <a:lnTo>
                    <a:pt x="351771" y="61287"/>
                  </a:lnTo>
                  <a:lnTo>
                    <a:pt x="347599" y="47385"/>
                  </a:lnTo>
                  <a:lnTo>
                    <a:pt x="343940" y="43525"/>
                  </a:lnTo>
                  <a:lnTo>
                    <a:pt x="334049" y="40188"/>
                  </a:lnTo>
                  <a:lnTo>
                    <a:pt x="328511" y="41132"/>
                  </a:lnTo>
                  <a:lnTo>
                    <a:pt x="275245" y="80667"/>
                  </a:lnTo>
                  <a:lnTo>
                    <a:pt x="268781" y="85241"/>
                  </a:lnTo>
                  <a:lnTo>
                    <a:pt x="267796" y="71701"/>
                  </a:lnTo>
                  <a:lnTo>
                    <a:pt x="267618" y="39299"/>
                  </a:lnTo>
                  <a:lnTo>
                    <a:pt x="267937" y="21119"/>
                  </a:lnTo>
                  <a:lnTo>
                    <a:pt x="268339" y="10041"/>
                  </a:lnTo>
                  <a:lnTo>
                    <a:pt x="264640" y="3679"/>
                  </a:lnTo>
                  <a:lnTo>
                    <a:pt x="255623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8" name="object 14">
              <a:extLst>
                <a:ext uri="{FF2B5EF4-FFF2-40B4-BE49-F238E27FC236}">
                  <a16:creationId xmlns="" xmlns:a16="http://schemas.microsoft.com/office/drawing/2014/main" id="{816EC6EB-9249-4402-9768-B1CA06C6E18A}"/>
                </a:ext>
              </a:extLst>
            </p:cNvPr>
            <p:cNvSpPr/>
            <p:nvPr/>
          </p:nvSpPr>
          <p:spPr>
            <a:xfrm>
              <a:off x="4557883" y="5618171"/>
              <a:ext cx="218793" cy="272600"/>
            </a:xfrm>
            <a:custGeom>
              <a:avLst/>
              <a:gdLst/>
              <a:ahLst/>
              <a:cxnLst/>
              <a:rect l="l" t="t" r="r" b="b"/>
              <a:pathLst>
                <a:path w="467360" h="582295">
                  <a:moveTo>
                    <a:pt x="325587" y="0"/>
                  </a:moveTo>
                  <a:lnTo>
                    <a:pt x="252154" y="15166"/>
                  </a:lnTo>
                  <a:lnTo>
                    <a:pt x="208678" y="34033"/>
                  </a:lnTo>
                  <a:lnTo>
                    <a:pt x="178057" y="69030"/>
                  </a:lnTo>
                  <a:lnTo>
                    <a:pt x="143192" y="132586"/>
                  </a:lnTo>
                  <a:lnTo>
                    <a:pt x="117259" y="197773"/>
                  </a:lnTo>
                  <a:lnTo>
                    <a:pt x="109396" y="246586"/>
                  </a:lnTo>
                  <a:lnTo>
                    <a:pt x="110993" y="277208"/>
                  </a:lnTo>
                  <a:lnTo>
                    <a:pt x="113438" y="287820"/>
                  </a:lnTo>
                  <a:lnTo>
                    <a:pt x="100923" y="275792"/>
                  </a:lnTo>
                  <a:lnTo>
                    <a:pt x="81091" y="239952"/>
                  </a:lnTo>
                  <a:lnTo>
                    <a:pt x="72455" y="191294"/>
                  </a:lnTo>
                  <a:lnTo>
                    <a:pt x="72687" y="186917"/>
                  </a:lnTo>
                  <a:lnTo>
                    <a:pt x="21760" y="245683"/>
                  </a:lnTo>
                  <a:lnTo>
                    <a:pt x="0" y="288380"/>
                  </a:lnTo>
                  <a:lnTo>
                    <a:pt x="3101" y="335809"/>
                  </a:lnTo>
                  <a:lnTo>
                    <a:pt x="26759" y="408766"/>
                  </a:lnTo>
                  <a:lnTo>
                    <a:pt x="47361" y="457170"/>
                  </a:lnTo>
                  <a:lnTo>
                    <a:pt x="73736" y="498243"/>
                  </a:lnTo>
                  <a:lnTo>
                    <a:pt x="105140" y="531802"/>
                  </a:lnTo>
                  <a:lnTo>
                    <a:pt x="140827" y="557663"/>
                  </a:lnTo>
                  <a:lnTo>
                    <a:pt x="180053" y="575640"/>
                  </a:lnTo>
                  <a:lnTo>
                    <a:pt x="158173" y="559035"/>
                  </a:lnTo>
                  <a:lnTo>
                    <a:pt x="140840" y="537882"/>
                  </a:lnTo>
                  <a:lnTo>
                    <a:pt x="129207" y="512971"/>
                  </a:lnTo>
                  <a:lnTo>
                    <a:pt x="124425" y="485091"/>
                  </a:lnTo>
                  <a:lnTo>
                    <a:pt x="131651" y="436898"/>
                  </a:lnTo>
                  <a:lnTo>
                    <a:pt x="151672" y="397860"/>
                  </a:lnTo>
                  <a:lnTo>
                    <a:pt x="177636" y="363307"/>
                  </a:lnTo>
                  <a:lnTo>
                    <a:pt x="202690" y="328571"/>
                  </a:lnTo>
                  <a:lnTo>
                    <a:pt x="225552" y="281417"/>
                  </a:lnTo>
                  <a:lnTo>
                    <a:pt x="234225" y="245783"/>
                  </a:lnTo>
                  <a:lnTo>
                    <a:pt x="234893" y="223247"/>
                  </a:lnTo>
                  <a:lnTo>
                    <a:pt x="233741" y="215385"/>
                  </a:lnTo>
                  <a:lnTo>
                    <a:pt x="254631" y="228135"/>
                  </a:lnTo>
                  <a:lnTo>
                    <a:pt x="277491" y="266497"/>
                  </a:lnTo>
                  <a:lnTo>
                    <a:pt x="290012" y="309814"/>
                  </a:lnTo>
                  <a:lnTo>
                    <a:pt x="296642" y="358744"/>
                  </a:lnTo>
                  <a:lnTo>
                    <a:pt x="295823" y="374489"/>
                  </a:lnTo>
                  <a:lnTo>
                    <a:pt x="290420" y="412155"/>
                  </a:lnTo>
                  <a:lnTo>
                    <a:pt x="281681" y="443938"/>
                  </a:lnTo>
                  <a:lnTo>
                    <a:pt x="273546" y="465898"/>
                  </a:lnTo>
                  <a:lnTo>
                    <a:pt x="269959" y="474094"/>
                  </a:lnTo>
                  <a:lnTo>
                    <a:pt x="292940" y="468114"/>
                  </a:lnTo>
                  <a:lnTo>
                    <a:pt x="305856" y="457766"/>
                  </a:lnTo>
                  <a:lnTo>
                    <a:pt x="313436" y="435531"/>
                  </a:lnTo>
                  <a:lnTo>
                    <a:pt x="320410" y="393889"/>
                  </a:lnTo>
                  <a:lnTo>
                    <a:pt x="333534" y="409423"/>
                  </a:lnTo>
                  <a:lnTo>
                    <a:pt x="344903" y="427444"/>
                  </a:lnTo>
                  <a:lnTo>
                    <a:pt x="353243" y="447284"/>
                  </a:lnTo>
                  <a:lnTo>
                    <a:pt x="357281" y="468274"/>
                  </a:lnTo>
                  <a:lnTo>
                    <a:pt x="353912" y="504069"/>
                  </a:lnTo>
                  <a:lnTo>
                    <a:pt x="340055" y="536348"/>
                  </a:lnTo>
                  <a:lnTo>
                    <a:pt x="317346" y="563050"/>
                  </a:lnTo>
                  <a:lnTo>
                    <a:pt x="287419" y="582114"/>
                  </a:lnTo>
                  <a:lnTo>
                    <a:pt x="340327" y="561170"/>
                  </a:lnTo>
                  <a:lnTo>
                    <a:pt x="383714" y="528588"/>
                  </a:lnTo>
                  <a:lnTo>
                    <a:pt x="416307" y="490428"/>
                  </a:lnTo>
                  <a:lnTo>
                    <a:pt x="436833" y="452754"/>
                  </a:lnTo>
                  <a:lnTo>
                    <a:pt x="449598" y="409346"/>
                  </a:lnTo>
                  <a:lnTo>
                    <a:pt x="454054" y="368426"/>
                  </a:lnTo>
                  <a:lnTo>
                    <a:pt x="453298" y="330052"/>
                  </a:lnTo>
                  <a:lnTo>
                    <a:pt x="450423" y="294283"/>
                  </a:lnTo>
                  <a:lnTo>
                    <a:pt x="450865" y="250738"/>
                  </a:lnTo>
                  <a:lnTo>
                    <a:pt x="456885" y="216105"/>
                  </a:lnTo>
                  <a:lnTo>
                    <a:pt x="463876" y="193234"/>
                  </a:lnTo>
                  <a:lnTo>
                    <a:pt x="467230" y="184977"/>
                  </a:lnTo>
                  <a:lnTo>
                    <a:pt x="442442" y="192883"/>
                  </a:lnTo>
                  <a:lnTo>
                    <a:pt x="412750" y="218634"/>
                  </a:lnTo>
                  <a:lnTo>
                    <a:pt x="385009" y="267180"/>
                  </a:lnTo>
                  <a:lnTo>
                    <a:pt x="374098" y="305924"/>
                  </a:lnTo>
                  <a:lnTo>
                    <a:pt x="375656" y="287481"/>
                  </a:lnTo>
                  <a:lnTo>
                    <a:pt x="357281" y="219908"/>
                  </a:lnTo>
                  <a:lnTo>
                    <a:pt x="329307" y="157651"/>
                  </a:lnTo>
                  <a:lnTo>
                    <a:pt x="317626" y="133132"/>
                  </a:lnTo>
                  <a:lnTo>
                    <a:pt x="308126" y="106069"/>
                  </a:lnTo>
                  <a:lnTo>
                    <a:pt x="304850" y="66850"/>
                  </a:lnTo>
                  <a:lnTo>
                    <a:pt x="311519" y="32905"/>
                  </a:lnTo>
                  <a:lnTo>
                    <a:pt x="320857" y="9024"/>
                  </a:lnTo>
                  <a:lnTo>
                    <a:pt x="325587" y="0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19" name="object 15">
              <a:extLst>
                <a:ext uri="{FF2B5EF4-FFF2-40B4-BE49-F238E27FC236}">
                  <a16:creationId xmlns="" xmlns:a16="http://schemas.microsoft.com/office/drawing/2014/main" id="{1685DE51-999C-4FD8-98F3-6CA349322842}"/>
                </a:ext>
              </a:extLst>
            </p:cNvPr>
            <p:cNvGrpSpPr/>
            <p:nvPr/>
          </p:nvGrpSpPr>
          <p:grpSpPr>
            <a:xfrm>
              <a:off x="4229858" y="5626202"/>
              <a:ext cx="235441" cy="256547"/>
              <a:chOff x="4171604" y="5706620"/>
              <a:chExt cx="502920" cy="548005"/>
            </a:xfrm>
          </p:grpSpPr>
          <p:sp>
            <p:nvSpPr>
              <p:cNvPr id="20" name="object 16">
                <a:extLst>
                  <a:ext uri="{FF2B5EF4-FFF2-40B4-BE49-F238E27FC236}">
                    <a16:creationId xmlns="" xmlns:a16="http://schemas.microsoft.com/office/drawing/2014/main" id="{01B8B57E-6674-46E0-BA04-15B44DEEB9DE}"/>
                  </a:ext>
                </a:extLst>
              </p:cNvPr>
              <p:cNvSpPr/>
              <p:nvPr/>
            </p:nvSpPr>
            <p:spPr>
              <a:xfrm>
                <a:off x="4262564" y="5706630"/>
                <a:ext cx="163195" cy="548005"/>
              </a:xfrm>
              <a:custGeom>
                <a:avLst/>
                <a:gdLst/>
                <a:ahLst/>
                <a:cxnLst/>
                <a:rect l="l" t="t" r="r" b="b"/>
                <a:pathLst>
                  <a:path w="163195" h="548004">
                    <a:moveTo>
                      <a:pt x="117005" y="466344"/>
                    </a:moveTo>
                    <a:lnTo>
                      <a:pt x="94411" y="433146"/>
                    </a:lnTo>
                    <a:lnTo>
                      <a:pt x="94411" y="232537"/>
                    </a:lnTo>
                    <a:lnTo>
                      <a:pt x="90487" y="228612"/>
                    </a:lnTo>
                    <a:lnTo>
                      <a:pt x="90487" y="461340"/>
                    </a:lnTo>
                    <a:lnTo>
                      <a:pt x="90487" y="471754"/>
                    </a:lnTo>
                    <a:lnTo>
                      <a:pt x="86258" y="475970"/>
                    </a:lnTo>
                    <a:lnTo>
                      <a:pt x="75844" y="475970"/>
                    </a:lnTo>
                    <a:lnTo>
                      <a:pt x="71628" y="471754"/>
                    </a:lnTo>
                    <a:lnTo>
                      <a:pt x="71628" y="461340"/>
                    </a:lnTo>
                    <a:lnTo>
                      <a:pt x="75844" y="457111"/>
                    </a:lnTo>
                    <a:lnTo>
                      <a:pt x="86258" y="457111"/>
                    </a:lnTo>
                    <a:lnTo>
                      <a:pt x="90487" y="461340"/>
                    </a:lnTo>
                    <a:lnTo>
                      <a:pt x="90487" y="228612"/>
                    </a:lnTo>
                    <a:lnTo>
                      <a:pt x="88417" y="226542"/>
                    </a:lnTo>
                    <a:lnTo>
                      <a:pt x="73685" y="226542"/>
                    </a:lnTo>
                    <a:lnTo>
                      <a:pt x="67691" y="232537"/>
                    </a:lnTo>
                    <a:lnTo>
                      <a:pt x="67691" y="433146"/>
                    </a:lnTo>
                    <a:lnTo>
                      <a:pt x="58445" y="438556"/>
                    </a:lnTo>
                    <a:lnTo>
                      <a:pt x="51308" y="446278"/>
                    </a:lnTo>
                    <a:lnTo>
                      <a:pt x="46723" y="455739"/>
                    </a:lnTo>
                    <a:lnTo>
                      <a:pt x="45097" y="466344"/>
                    </a:lnTo>
                    <a:lnTo>
                      <a:pt x="47929" y="480339"/>
                    </a:lnTo>
                    <a:lnTo>
                      <a:pt x="55638" y="491769"/>
                    </a:lnTo>
                    <a:lnTo>
                      <a:pt x="67068" y="499478"/>
                    </a:lnTo>
                    <a:lnTo>
                      <a:pt x="81051" y="502297"/>
                    </a:lnTo>
                    <a:lnTo>
                      <a:pt x="95046" y="499478"/>
                    </a:lnTo>
                    <a:lnTo>
                      <a:pt x="106476" y="491769"/>
                    </a:lnTo>
                    <a:lnTo>
                      <a:pt x="114185" y="480339"/>
                    </a:lnTo>
                    <a:lnTo>
                      <a:pt x="115062" y="475970"/>
                    </a:lnTo>
                    <a:lnTo>
                      <a:pt x="117005" y="466344"/>
                    </a:lnTo>
                    <a:close/>
                  </a:path>
                  <a:path w="163195" h="548004">
                    <a:moveTo>
                      <a:pt x="162687" y="466445"/>
                    </a:moveTo>
                    <a:lnTo>
                      <a:pt x="161175" y="451104"/>
                    </a:lnTo>
                    <a:lnTo>
                      <a:pt x="156768" y="436359"/>
                    </a:lnTo>
                    <a:lnTo>
                      <a:pt x="149669" y="422681"/>
                    </a:lnTo>
                    <a:lnTo>
                      <a:pt x="140093" y="410552"/>
                    </a:lnTo>
                    <a:lnTo>
                      <a:pt x="139700" y="58547"/>
                    </a:lnTo>
                    <a:lnTo>
                      <a:pt x="135775" y="39217"/>
                    </a:lnTo>
                    <a:lnTo>
                      <a:pt x="135775" y="466445"/>
                    </a:lnTo>
                    <a:lnTo>
                      <a:pt x="131457" y="487705"/>
                    </a:lnTo>
                    <a:lnTo>
                      <a:pt x="119735" y="505066"/>
                    </a:lnTo>
                    <a:lnTo>
                      <a:pt x="102362" y="516775"/>
                    </a:lnTo>
                    <a:lnTo>
                      <a:pt x="81153" y="521068"/>
                    </a:lnTo>
                    <a:lnTo>
                      <a:pt x="59893" y="516763"/>
                    </a:lnTo>
                    <a:lnTo>
                      <a:pt x="42532" y="505028"/>
                    </a:lnTo>
                    <a:lnTo>
                      <a:pt x="30822" y="487667"/>
                    </a:lnTo>
                    <a:lnTo>
                      <a:pt x="26530" y="466445"/>
                    </a:lnTo>
                    <a:lnTo>
                      <a:pt x="27736" y="455053"/>
                    </a:lnTo>
                    <a:lnTo>
                      <a:pt x="31242" y="444411"/>
                    </a:lnTo>
                    <a:lnTo>
                      <a:pt x="36969" y="434606"/>
                    </a:lnTo>
                    <a:lnTo>
                      <a:pt x="44792" y="425970"/>
                    </a:lnTo>
                    <a:lnTo>
                      <a:pt x="47548" y="423418"/>
                    </a:lnTo>
                    <a:lnTo>
                      <a:pt x="49123" y="419874"/>
                    </a:lnTo>
                    <a:lnTo>
                      <a:pt x="49123" y="58547"/>
                    </a:lnTo>
                    <a:lnTo>
                      <a:pt x="51638" y="46088"/>
                    </a:lnTo>
                    <a:lnTo>
                      <a:pt x="58508" y="35902"/>
                    </a:lnTo>
                    <a:lnTo>
                      <a:pt x="68681" y="29044"/>
                    </a:lnTo>
                    <a:lnTo>
                      <a:pt x="81153" y="26517"/>
                    </a:lnTo>
                    <a:lnTo>
                      <a:pt x="93611" y="29044"/>
                    </a:lnTo>
                    <a:lnTo>
                      <a:pt x="103784" y="35902"/>
                    </a:lnTo>
                    <a:lnTo>
                      <a:pt x="110655" y="46088"/>
                    </a:lnTo>
                    <a:lnTo>
                      <a:pt x="113169" y="58547"/>
                    </a:lnTo>
                    <a:lnTo>
                      <a:pt x="113068" y="419874"/>
                    </a:lnTo>
                    <a:lnTo>
                      <a:pt x="114655" y="423519"/>
                    </a:lnTo>
                    <a:lnTo>
                      <a:pt x="135775" y="466445"/>
                    </a:lnTo>
                    <a:lnTo>
                      <a:pt x="135775" y="39217"/>
                    </a:lnTo>
                    <a:lnTo>
                      <a:pt x="103886" y="4597"/>
                    </a:lnTo>
                    <a:lnTo>
                      <a:pt x="81153" y="0"/>
                    </a:lnTo>
                    <a:lnTo>
                      <a:pt x="58407" y="4610"/>
                    </a:lnTo>
                    <a:lnTo>
                      <a:pt x="39789" y="17183"/>
                    </a:lnTo>
                    <a:lnTo>
                      <a:pt x="27241" y="35763"/>
                    </a:lnTo>
                    <a:lnTo>
                      <a:pt x="27190" y="35902"/>
                    </a:lnTo>
                    <a:lnTo>
                      <a:pt x="22593" y="58547"/>
                    </a:lnTo>
                    <a:lnTo>
                      <a:pt x="22593" y="410552"/>
                    </a:lnTo>
                    <a:lnTo>
                      <a:pt x="12890" y="422833"/>
                    </a:lnTo>
                    <a:lnTo>
                      <a:pt x="5803" y="436473"/>
                    </a:lnTo>
                    <a:lnTo>
                      <a:pt x="1473" y="451116"/>
                    </a:lnTo>
                    <a:lnTo>
                      <a:pt x="0" y="466445"/>
                    </a:lnTo>
                    <a:lnTo>
                      <a:pt x="6388" y="498055"/>
                    </a:lnTo>
                    <a:lnTo>
                      <a:pt x="23837" y="523913"/>
                    </a:lnTo>
                    <a:lnTo>
                      <a:pt x="49695" y="541375"/>
                    </a:lnTo>
                    <a:lnTo>
                      <a:pt x="81343" y="547789"/>
                    </a:lnTo>
                    <a:lnTo>
                      <a:pt x="112979" y="541375"/>
                    </a:lnTo>
                    <a:lnTo>
                      <a:pt x="138811" y="523951"/>
                    </a:lnTo>
                    <a:lnTo>
                      <a:pt x="140766" y="521068"/>
                    </a:lnTo>
                    <a:lnTo>
                      <a:pt x="156273" y="498094"/>
                    </a:lnTo>
                    <a:lnTo>
                      <a:pt x="162687" y="466445"/>
                    </a:lnTo>
                    <a:close/>
                  </a:path>
                </a:pathLst>
              </a:custGeom>
              <a:solidFill>
                <a:srgbClr val="E0E0E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21" name="object 17">
                <a:extLst>
                  <a:ext uri="{FF2B5EF4-FFF2-40B4-BE49-F238E27FC236}">
                    <a16:creationId xmlns="" xmlns:a16="http://schemas.microsoft.com/office/drawing/2014/main" id="{3979346C-AE2F-40D4-8DB7-20D904530153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71604" y="5797006"/>
                <a:ext cx="94797" cy="298845"/>
              </a:xfrm>
              <a:prstGeom prst="rect">
                <a:avLst/>
              </a:prstGeom>
            </p:spPr>
          </p:pic>
          <p:pic>
            <p:nvPicPr>
              <p:cNvPr id="22" name="object 18">
                <a:extLst>
                  <a:ext uri="{FF2B5EF4-FFF2-40B4-BE49-F238E27FC236}">
                    <a16:creationId xmlns="" xmlns:a16="http://schemas.microsoft.com/office/drawing/2014/main" id="{462C706B-BEFC-4347-A1F0-C73E49619871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43928" y="5865181"/>
                <a:ext cx="230274" cy="207685"/>
              </a:xfrm>
              <a:prstGeom prst="rect">
                <a:avLst/>
              </a:prstGeom>
            </p:spPr>
          </p:pic>
        </p:grpSp>
        <p:grpSp>
          <p:nvGrpSpPr>
            <p:cNvPr id="23" name="object 19">
              <a:extLst>
                <a:ext uri="{FF2B5EF4-FFF2-40B4-BE49-F238E27FC236}">
                  <a16:creationId xmlns="" xmlns:a16="http://schemas.microsoft.com/office/drawing/2014/main" id="{07BC7147-30F6-462F-9C25-C988A7D6421D}"/>
                </a:ext>
              </a:extLst>
            </p:cNvPr>
            <p:cNvGrpSpPr/>
            <p:nvPr/>
          </p:nvGrpSpPr>
          <p:grpSpPr>
            <a:xfrm>
              <a:off x="4229858" y="6041843"/>
              <a:ext cx="235441" cy="256547"/>
              <a:chOff x="4171604" y="6594462"/>
              <a:chExt cx="502920" cy="548005"/>
            </a:xfrm>
          </p:grpSpPr>
          <p:sp>
            <p:nvSpPr>
              <p:cNvPr id="24" name="object 20">
                <a:extLst>
                  <a:ext uri="{FF2B5EF4-FFF2-40B4-BE49-F238E27FC236}">
                    <a16:creationId xmlns="" xmlns:a16="http://schemas.microsoft.com/office/drawing/2014/main" id="{4944A6F5-D99D-4842-9968-257AC0CCD670}"/>
                  </a:ext>
                </a:extLst>
              </p:cNvPr>
              <p:cNvSpPr/>
              <p:nvPr/>
            </p:nvSpPr>
            <p:spPr>
              <a:xfrm>
                <a:off x="4262564" y="6594474"/>
                <a:ext cx="163195" cy="548005"/>
              </a:xfrm>
              <a:custGeom>
                <a:avLst/>
                <a:gdLst/>
                <a:ahLst/>
                <a:cxnLst/>
                <a:rect l="l" t="t" r="r" b="b"/>
                <a:pathLst>
                  <a:path w="163195" h="548004">
                    <a:moveTo>
                      <a:pt x="117005" y="466344"/>
                    </a:moveTo>
                    <a:lnTo>
                      <a:pt x="94411" y="433146"/>
                    </a:lnTo>
                    <a:lnTo>
                      <a:pt x="94411" y="232537"/>
                    </a:lnTo>
                    <a:lnTo>
                      <a:pt x="90487" y="228612"/>
                    </a:lnTo>
                    <a:lnTo>
                      <a:pt x="90487" y="461340"/>
                    </a:lnTo>
                    <a:lnTo>
                      <a:pt x="90487" y="471754"/>
                    </a:lnTo>
                    <a:lnTo>
                      <a:pt x="86258" y="475970"/>
                    </a:lnTo>
                    <a:lnTo>
                      <a:pt x="75844" y="475970"/>
                    </a:lnTo>
                    <a:lnTo>
                      <a:pt x="71628" y="471754"/>
                    </a:lnTo>
                    <a:lnTo>
                      <a:pt x="71628" y="461340"/>
                    </a:lnTo>
                    <a:lnTo>
                      <a:pt x="75844" y="457111"/>
                    </a:lnTo>
                    <a:lnTo>
                      <a:pt x="86258" y="457111"/>
                    </a:lnTo>
                    <a:lnTo>
                      <a:pt x="90487" y="461340"/>
                    </a:lnTo>
                    <a:lnTo>
                      <a:pt x="90487" y="228612"/>
                    </a:lnTo>
                    <a:lnTo>
                      <a:pt x="88417" y="226542"/>
                    </a:lnTo>
                    <a:lnTo>
                      <a:pt x="73685" y="226542"/>
                    </a:lnTo>
                    <a:lnTo>
                      <a:pt x="67691" y="232537"/>
                    </a:lnTo>
                    <a:lnTo>
                      <a:pt x="67691" y="433146"/>
                    </a:lnTo>
                    <a:lnTo>
                      <a:pt x="58445" y="438556"/>
                    </a:lnTo>
                    <a:lnTo>
                      <a:pt x="51308" y="446278"/>
                    </a:lnTo>
                    <a:lnTo>
                      <a:pt x="46723" y="455739"/>
                    </a:lnTo>
                    <a:lnTo>
                      <a:pt x="45097" y="466344"/>
                    </a:lnTo>
                    <a:lnTo>
                      <a:pt x="47929" y="480339"/>
                    </a:lnTo>
                    <a:lnTo>
                      <a:pt x="55638" y="491769"/>
                    </a:lnTo>
                    <a:lnTo>
                      <a:pt x="67068" y="499478"/>
                    </a:lnTo>
                    <a:lnTo>
                      <a:pt x="81051" y="502297"/>
                    </a:lnTo>
                    <a:lnTo>
                      <a:pt x="95046" y="499478"/>
                    </a:lnTo>
                    <a:lnTo>
                      <a:pt x="106476" y="491769"/>
                    </a:lnTo>
                    <a:lnTo>
                      <a:pt x="114185" y="480339"/>
                    </a:lnTo>
                    <a:lnTo>
                      <a:pt x="115062" y="475970"/>
                    </a:lnTo>
                    <a:lnTo>
                      <a:pt x="117005" y="466344"/>
                    </a:lnTo>
                    <a:close/>
                  </a:path>
                  <a:path w="163195" h="548004">
                    <a:moveTo>
                      <a:pt x="162687" y="466445"/>
                    </a:moveTo>
                    <a:lnTo>
                      <a:pt x="161175" y="451104"/>
                    </a:lnTo>
                    <a:lnTo>
                      <a:pt x="156768" y="436359"/>
                    </a:lnTo>
                    <a:lnTo>
                      <a:pt x="149669" y="422681"/>
                    </a:lnTo>
                    <a:lnTo>
                      <a:pt x="140093" y="410552"/>
                    </a:lnTo>
                    <a:lnTo>
                      <a:pt x="139700" y="58547"/>
                    </a:lnTo>
                    <a:lnTo>
                      <a:pt x="135775" y="39217"/>
                    </a:lnTo>
                    <a:lnTo>
                      <a:pt x="135775" y="466445"/>
                    </a:lnTo>
                    <a:lnTo>
                      <a:pt x="131457" y="487705"/>
                    </a:lnTo>
                    <a:lnTo>
                      <a:pt x="119735" y="505066"/>
                    </a:lnTo>
                    <a:lnTo>
                      <a:pt x="102362" y="516775"/>
                    </a:lnTo>
                    <a:lnTo>
                      <a:pt x="81153" y="521068"/>
                    </a:lnTo>
                    <a:lnTo>
                      <a:pt x="59893" y="516763"/>
                    </a:lnTo>
                    <a:lnTo>
                      <a:pt x="42532" y="505028"/>
                    </a:lnTo>
                    <a:lnTo>
                      <a:pt x="30822" y="487667"/>
                    </a:lnTo>
                    <a:lnTo>
                      <a:pt x="26530" y="466445"/>
                    </a:lnTo>
                    <a:lnTo>
                      <a:pt x="27736" y="455053"/>
                    </a:lnTo>
                    <a:lnTo>
                      <a:pt x="31242" y="444398"/>
                    </a:lnTo>
                    <a:lnTo>
                      <a:pt x="36969" y="434606"/>
                    </a:lnTo>
                    <a:lnTo>
                      <a:pt x="44792" y="425970"/>
                    </a:lnTo>
                    <a:lnTo>
                      <a:pt x="47548" y="423418"/>
                    </a:lnTo>
                    <a:lnTo>
                      <a:pt x="49123" y="419874"/>
                    </a:lnTo>
                    <a:lnTo>
                      <a:pt x="49123" y="58547"/>
                    </a:lnTo>
                    <a:lnTo>
                      <a:pt x="51638" y="46088"/>
                    </a:lnTo>
                    <a:lnTo>
                      <a:pt x="58508" y="35902"/>
                    </a:lnTo>
                    <a:lnTo>
                      <a:pt x="68681" y="29044"/>
                    </a:lnTo>
                    <a:lnTo>
                      <a:pt x="81153" y="26517"/>
                    </a:lnTo>
                    <a:lnTo>
                      <a:pt x="93611" y="29044"/>
                    </a:lnTo>
                    <a:lnTo>
                      <a:pt x="103784" y="35902"/>
                    </a:lnTo>
                    <a:lnTo>
                      <a:pt x="110655" y="46088"/>
                    </a:lnTo>
                    <a:lnTo>
                      <a:pt x="113169" y="58547"/>
                    </a:lnTo>
                    <a:lnTo>
                      <a:pt x="113068" y="419874"/>
                    </a:lnTo>
                    <a:lnTo>
                      <a:pt x="114655" y="423519"/>
                    </a:lnTo>
                    <a:lnTo>
                      <a:pt x="135775" y="466445"/>
                    </a:lnTo>
                    <a:lnTo>
                      <a:pt x="135775" y="39217"/>
                    </a:lnTo>
                    <a:lnTo>
                      <a:pt x="103886" y="4597"/>
                    </a:lnTo>
                    <a:lnTo>
                      <a:pt x="81153" y="0"/>
                    </a:lnTo>
                    <a:lnTo>
                      <a:pt x="58407" y="4610"/>
                    </a:lnTo>
                    <a:lnTo>
                      <a:pt x="39789" y="17183"/>
                    </a:lnTo>
                    <a:lnTo>
                      <a:pt x="27241" y="35763"/>
                    </a:lnTo>
                    <a:lnTo>
                      <a:pt x="27190" y="35902"/>
                    </a:lnTo>
                    <a:lnTo>
                      <a:pt x="22593" y="58547"/>
                    </a:lnTo>
                    <a:lnTo>
                      <a:pt x="22593" y="410552"/>
                    </a:lnTo>
                    <a:lnTo>
                      <a:pt x="12890" y="422833"/>
                    </a:lnTo>
                    <a:lnTo>
                      <a:pt x="5803" y="436473"/>
                    </a:lnTo>
                    <a:lnTo>
                      <a:pt x="1473" y="451116"/>
                    </a:lnTo>
                    <a:lnTo>
                      <a:pt x="0" y="466445"/>
                    </a:lnTo>
                    <a:lnTo>
                      <a:pt x="6388" y="498055"/>
                    </a:lnTo>
                    <a:lnTo>
                      <a:pt x="23837" y="523913"/>
                    </a:lnTo>
                    <a:lnTo>
                      <a:pt x="49695" y="541375"/>
                    </a:lnTo>
                    <a:lnTo>
                      <a:pt x="81343" y="547789"/>
                    </a:lnTo>
                    <a:lnTo>
                      <a:pt x="112979" y="541375"/>
                    </a:lnTo>
                    <a:lnTo>
                      <a:pt x="138811" y="523951"/>
                    </a:lnTo>
                    <a:lnTo>
                      <a:pt x="140766" y="521068"/>
                    </a:lnTo>
                    <a:lnTo>
                      <a:pt x="156273" y="498094"/>
                    </a:lnTo>
                    <a:lnTo>
                      <a:pt x="162687" y="466445"/>
                    </a:lnTo>
                    <a:close/>
                  </a:path>
                </a:pathLst>
              </a:custGeom>
              <a:solidFill>
                <a:srgbClr val="E0E0E0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pic>
            <p:nvPicPr>
              <p:cNvPr id="25" name="object 21">
                <a:extLst>
                  <a:ext uri="{FF2B5EF4-FFF2-40B4-BE49-F238E27FC236}">
                    <a16:creationId xmlns="" xmlns:a16="http://schemas.microsoft.com/office/drawing/2014/main" id="{EAB1C1DF-6E45-4C9B-9C8C-6EF27CAC37D0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71604" y="6684848"/>
                <a:ext cx="94797" cy="298845"/>
              </a:xfrm>
              <a:prstGeom prst="rect">
                <a:avLst/>
              </a:prstGeom>
            </p:spPr>
          </p:pic>
          <p:pic>
            <p:nvPicPr>
              <p:cNvPr id="26" name="object 22">
                <a:extLst>
                  <a:ext uri="{FF2B5EF4-FFF2-40B4-BE49-F238E27FC236}">
                    <a16:creationId xmlns="" xmlns:a16="http://schemas.microsoft.com/office/drawing/2014/main" id="{4AEB361E-F326-4365-BC7C-40899C720544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43928" y="6753022"/>
                <a:ext cx="230274" cy="207685"/>
              </a:xfrm>
              <a:prstGeom prst="rect">
                <a:avLst/>
              </a:prstGeom>
            </p:spPr>
          </p:pic>
        </p:grp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B1A00DF7-47FC-40C9-87C0-9F950315E551}"/>
              </a:ext>
            </a:extLst>
          </p:cNvPr>
          <p:cNvGrpSpPr/>
          <p:nvPr/>
        </p:nvGrpSpPr>
        <p:grpSpPr>
          <a:xfrm>
            <a:off x="4211798" y="1173698"/>
            <a:ext cx="2048023" cy="1055771"/>
            <a:chOff x="4211798" y="1173698"/>
            <a:chExt cx="2048023" cy="1055771"/>
          </a:xfrm>
        </p:grpSpPr>
        <p:grpSp>
          <p:nvGrpSpPr>
            <p:cNvPr id="9" name="Группа 8">
              <a:extLst>
                <a:ext uri="{FF2B5EF4-FFF2-40B4-BE49-F238E27FC236}">
                  <a16:creationId xmlns="" xmlns:a16="http://schemas.microsoft.com/office/drawing/2014/main" id="{B359424E-31CA-4E4D-8811-E992B94C1F57}"/>
                </a:ext>
              </a:extLst>
            </p:cNvPr>
            <p:cNvGrpSpPr/>
            <p:nvPr/>
          </p:nvGrpSpPr>
          <p:grpSpPr>
            <a:xfrm>
              <a:off x="4211798" y="1173698"/>
              <a:ext cx="2048023" cy="1055771"/>
              <a:chOff x="4981871" y="4567017"/>
              <a:chExt cx="2048023" cy="1055771"/>
            </a:xfrm>
          </p:grpSpPr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FC5F1CA4-105F-4820-8BB6-4C98ADA7E7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70356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solidFill>
                      <a:schemeClr val="bg1">
                        <a:lumMod val="95000"/>
                      </a:schemeClr>
                    </a:solidFill>
                    <a:latin typeface="Segoe UI Light" panose="020B0502040204020203" pitchFamily="34" charset="0"/>
                  </a:rPr>
                  <a:t>189504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59B906D7-33E4-4E66-90D8-338153A561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048023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Вакуумный термос для еды «</a:t>
                </a:r>
                <a:r>
                  <a:rPr lang="ru-RU" sz="1200" dirty="0" err="1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Jerrycan</a:t>
                </a:r>
                <a:r>
                  <a:rPr lang="ru-RU" sz="1200" dirty="0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», 470 мл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B06B0406-796E-472B-AEF1-ECC72D4C75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15011"/>
                <a:ext cx="1222886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3 802 </a:t>
                </a:r>
                <a:r>
                  <a:rPr lang="en-US" altLang="ru-RU" sz="1400" baseline="30000" dirty="0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10</a:t>
                </a:r>
                <a:r>
                  <a:rPr lang="en-US" altLang="ru-RU" sz="1400" dirty="0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="" xmlns:a16="http://schemas.microsoft.com/office/drawing/2014/main" id="{D417DF9E-EB83-46B0-BF1F-1F8D056B8AC1}"/>
                </a:ext>
              </a:extLst>
            </p:cNvPr>
            <p:cNvGrpSpPr/>
            <p:nvPr/>
          </p:nvGrpSpPr>
          <p:grpSpPr>
            <a:xfrm>
              <a:off x="4838231" y="1294712"/>
              <a:ext cx="325519" cy="120006"/>
              <a:chOff x="7729617" y="535899"/>
              <a:chExt cx="325519" cy="120006"/>
            </a:xfrm>
          </p:grpSpPr>
          <p:sp>
            <p:nvSpPr>
              <p:cNvPr id="27" name="Овал 26">
                <a:extLst>
                  <a:ext uri="{FF2B5EF4-FFF2-40B4-BE49-F238E27FC236}">
                    <a16:creationId xmlns="" xmlns:a16="http://schemas.microsoft.com/office/drawing/2014/main" id="{178FC4E8-DB27-427C-8328-0C7F98163026}"/>
                  </a:ext>
                </a:extLst>
              </p:cNvPr>
              <p:cNvSpPr/>
              <p:nvPr/>
            </p:nvSpPr>
            <p:spPr>
              <a:xfrm>
                <a:off x="7729617" y="535899"/>
                <a:ext cx="120006" cy="12000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="" xmlns:a16="http://schemas.microsoft.com/office/drawing/2014/main" id="{BEC37987-1C37-4CF2-A5E1-4D5DE7790287}"/>
                  </a:ext>
                </a:extLst>
              </p:cNvPr>
              <p:cNvSpPr/>
              <p:nvPr/>
            </p:nvSpPr>
            <p:spPr>
              <a:xfrm>
                <a:off x="7935130" y="535899"/>
                <a:ext cx="120006" cy="12000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BC6F989-1125-4E91-A1A8-771B28D4BF75}"/>
              </a:ext>
            </a:extLst>
          </p:cNvPr>
          <p:cNvSpPr txBox="1"/>
          <p:nvPr/>
        </p:nvSpPr>
        <p:spPr>
          <a:xfrm>
            <a:off x="115659" y="644774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solidFill>
                <a:schemeClr val="bg1">
                  <a:lumMod val="9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419566" y="4311693"/>
            <a:ext cx="16178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- В </a:t>
            </a:r>
            <a:r>
              <a:rPr lang="ru-RU" sz="1000" dirty="0">
                <a:solidFill>
                  <a:schemeClr val="bg1"/>
                </a:solidFill>
              </a:rPr>
              <a:t>комплекте складная </a:t>
            </a:r>
            <a:r>
              <a:rPr lang="ru-RU" sz="1000" dirty="0" smtClean="0">
                <a:solidFill>
                  <a:schemeClr val="bg1"/>
                </a:solidFill>
              </a:rPr>
              <a:t>ложка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- Широкая крышка</a:t>
            </a:r>
            <a:r>
              <a:rPr lang="ru-RU" sz="1000" dirty="0">
                <a:solidFill>
                  <a:schemeClr val="bg1"/>
                </a:solidFill>
              </a:rPr>
              <a:t>, которую можно использовать в качестве тарелки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86" y="-16037"/>
            <a:ext cx="1347086" cy="134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38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AC11FB3-6E1C-4F0D-9356-3185FB1B1A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8624B5-484C-44DB-AE33-E95925F0A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5949" y="1796872"/>
            <a:ext cx="1670449" cy="3922188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2BF45346-32DD-4490-BFD4-A9D2821E90B1}"/>
              </a:ext>
            </a:extLst>
          </p:cNvPr>
          <p:cNvGrpSpPr/>
          <p:nvPr/>
        </p:nvGrpSpPr>
        <p:grpSpPr>
          <a:xfrm>
            <a:off x="501702" y="285634"/>
            <a:ext cx="2048023" cy="1055771"/>
            <a:chOff x="4981871" y="4567017"/>
            <a:chExt cx="2048023" cy="1055771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F8368BD-EC82-4643-B3B4-1B8AE32E7C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567017"/>
              <a:ext cx="703569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ru-RU" sz="1100" dirty="0">
                  <a:latin typeface="Segoe UI Light" panose="020B0502040204020203" pitchFamily="34" charset="0"/>
                </a:rPr>
                <a:t>1156914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515B26B6-AD8E-4E4B-900E-DBA28CBA16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1871" y="4808037"/>
              <a:ext cx="2048023" cy="487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Термос для еды с ложкой </a:t>
              </a:r>
              <a:r>
                <a:rPr lang="ru-RU" sz="12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Thermos</a:t>
              </a:r>
              <a:r>
                <a: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200" dirty="0" smtClean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2345GM, 470 мл</a:t>
              </a:r>
              <a:endParaRPr lang="ru-RU" sz="12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5309590-6A22-441F-9818-461AF5842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122" y="5315011"/>
              <a:ext cx="1198472" cy="3077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5 718 </a:t>
              </a:r>
              <a:r>
                <a:rPr lang="en-US" altLang="ru-RU" sz="1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30 </a:t>
              </a:r>
              <a:r>
                <a:rPr lang="ru-RU" altLang="ru-RU" sz="1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1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6D022B9-4D7A-4B39-956B-65EC6FD30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291164" y="439523"/>
            <a:ext cx="1431933" cy="416562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E2675150-5E2F-4E74-99E5-C9547D28824B}"/>
              </a:ext>
            </a:extLst>
          </p:cNvPr>
          <p:cNvGrpSpPr/>
          <p:nvPr/>
        </p:nvGrpSpPr>
        <p:grpSpPr>
          <a:xfrm>
            <a:off x="3009244" y="2751404"/>
            <a:ext cx="1355191" cy="1355191"/>
            <a:chOff x="5068366" y="5258811"/>
            <a:chExt cx="1355191" cy="1355191"/>
          </a:xfrm>
        </p:grpSpPr>
        <p:sp>
          <p:nvSpPr>
            <p:cNvPr id="22" name="Овал 21">
              <a:extLst>
                <a:ext uri="{FF2B5EF4-FFF2-40B4-BE49-F238E27FC236}">
                  <a16:creationId xmlns="" xmlns:a16="http://schemas.microsoft.com/office/drawing/2014/main" id="{81883A52-548C-4DB6-8DA5-45C7BABC69AF}"/>
                </a:ext>
              </a:extLst>
            </p:cNvPr>
            <p:cNvSpPr/>
            <p:nvPr/>
          </p:nvSpPr>
          <p:spPr>
            <a:xfrm>
              <a:off x="5068366" y="5258811"/>
              <a:ext cx="1355191" cy="1355191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="" xmlns:a16="http://schemas.microsoft.com/office/drawing/2014/main" id="{BB0637B9-78D0-4718-9661-6B1718245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0540" y="5333722"/>
              <a:ext cx="450841" cy="1245096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010B3EB6-860F-409C-B600-B99B12802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224" y="3039761"/>
            <a:ext cx="1677540" cy="2619472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35774831-C0B8-463D-BDDB-C92134720EEE}"/>
              </a:ext>
            </a:extLst>
          </p:cNvPr>
          <p:cNvGrpSpPr/>
          <p:nvPr/>
        </p:nvGrpSpPr>
        <p:grpSpPr>
          <a:xfrm>
            <a:off x="6244123" y="1569877"/>
            <a:ext cx="1355191" cy="1355191"/>
            <a:chOff x="5068366" y="5258811"/>
            <a:chExt cx="1355191" cy="1355191"/>
          </a:xfrm>
        </p:grpSpPr>
        <p:sp>
          <p:nvSpPr>
            <p:cNvPr id="27" name="Овал 26">
              <a:extLst>
                <a:ext uri="{FF2B5EF4-FFF2-40B4-BE49-F238E27FC236}">
                  <a16:creationId xmlns="" xmlns:a16="http://schemas.microsoft.com/office/drawing/2014/main" id="{0AA69585-54AB-48CA-A99A-A8F7B1399828}"/>
                </a:ext>
              </a:extLst>
            </p:cNvPr>
            <p:cNvSpPr/>
            <p:nvPr/>
          </p:nvSpPr>
          <p:spPr>
            <a:xfrm>
              <a:off x="5068366" y="5258811"/>
              <a:ext cx="1355191" cy="1355191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861D98EB-6D83-45BA-BB4A-286F4F014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8403" y="5446000"/>
              <a:ext cx="495115" cy="98081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5EF8F74A-5598-4D6F-8748-78A0C360F5BB}"/>
              </a:ext>
            </a:extLst>
          </p:cNvPr>
          <p:cNvGrpSpPr/>
          <p:nvPr/>
        </p:nvGrpSpPr>
        <p:grpSpPr>
          <a:xfrm>
            <a:off x="6931165" y="3926504"/>
            <a:ext cx="1871917" cy="1055771"/>
            <a:chOff x="6877473" y="5207839"/>
            <a:chExt cx="1871917" cy="1055771"/>
          </a:xfrm>
        </p:grpSpPr>
        <p:grpSp>
          <p:nvGrpSpPr>
            <p:cNvPr id="29" name="Группа 28">
              <a:extLst>
                <a:ext uri="{FF2B5EF4-FFF2-40B4-BE49-F238E27FC236}">
                  <a16:creationId xmlns="" xmlns:a16="http://schemas.microsoft.com/office/drawing/2014/main" id="{F6F31431-D1ED-4FC9-BB6F-294A688B0282}"/>
                </a:ext>
              </a:extLst>
            </p:cNvPr>
            <p:cNvGrpSpPr/>
            <p:nvPr/>
          </p:nvGrpSpPr>
          <p:grpSpPr>
            <a:xfrm>
              <a:off x="6877473" y="5207839"/>
              <a:ext cx="1871917" cy="1055771"/>
              <a:chOff x="4981871" y="4567017"/>
              <a:chExt cx="1871917" cy="1055771"/>
            </a:xfrm>
          </p:grpSpPr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B02B3443-0D16-4F26-893A-FC3D90C25E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2" y="4567017"/>
                <a:ext cx="688130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1924704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5AEF7A6B-CC61-44BD-8ED3-E01EF04B31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871917" cy="487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Термос для еды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Thermos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JBQ-400 мл</a:t>
                </a:r>
                <a:endPara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140F9557-1DAD-4B5C-B226-DEEB83025A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315011"/>
                <a:ext cx="1337179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4 271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30</a:t>
                </a:r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38" name="Группа 37">
              <a:extLst>
                <a:ext uri="{FF2B5EF4-FFF2-40B4-BE49-F238E27FC236}">
                  <a16:creationId xmlns="" xmlns:a16="http://schemas.microsoft.com/office/drawing/2014/main" id="{ABD3EDCE-CF16-47F6-9DD0-458213EB371E}"/>
                </a:ext>
              </a:extLst>
            </p:cNvPr>
            <p:cNvGrpSpPr/>
            <p:nvPr/>
          </p:nvGrpSpPr>
          <p:grpSpPr>
            <a:xfrm>
              <a:off x="7565604" y="5328853"/>
              <a:ext cx="524748" cy="120006"/>
              <a:chOff x="6784557" y="5370196"/>
              <a:chExt cx="524748" cy="120006"/>
            </a:xfrm>
          </p:grpSpPr>
          <p:sp>
            <p:nvSpPr>
              <p:cNvPr id="34" name="Овал 33">
                <a:extLst>
                  <a:ext uri="{FF2B5EF4-FFF2-40B4-BE49-F238E27FC236}">
                    <a16:creationId xmlns="" xmlns:a16="http://schemas.microsoft.com/office/drawing/2014/main" id="{B621EBB7-673D-46B9-B12B-D7A73A6DD3A0}"/>
                  </a:ext>
                </a:extLst>
              </p:cNvPr>
              <p:cNvSpPr/>
              <p:nvPr/>
            </p:nvSpPr>
            <p:spPr>
              <a:xfrm>
                <a:off x="6784557" y="5370196"/>
                <a:ext cx="120006" cy="120006"/>
              </a:xfrm>
              <a:prstGeom prst="ellipse">
                <a:avLst/>
              </a:prstGeom>
              <a:solidFill>
                <a:srgbClr val="FA6569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="" xmlns:a16="http://schemas.microsoft.com/office/drawing/2014/main" id="{3B71527F-5B73-41EB-96B5-44F69C43F7EF}"/>
                  </a:ext>
                </a:extLst>
              </p:cNvPr>
              <p:cNvSpPr/>
              <p:nvPr/>
            </p:nvSpPr>
            <p:spPr>
              <a:xfrm>
                <a:off x="6986928" y="5370196"/>
                <a:ext cx="120006" cy="120006"/>
              </a:xfrm>
              <a:prstGeom prst="ellipse">
                <a:avLst/>
              </a:prstGeom>
              <a:solidFill>
                <a:srgbClr val="FFEAB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="" xmlns:a16="http://schemas.microsoft.com/office/drawing/2014/main" id="{B0423585-A687-445A-925B-0A81D2D330C4}"/>
                  </a:ext>
                </a:extLst>
              </p:cNvPr>
              <p:cNvSpPr/>
              <p:nvPr/>
            </p:nvSpPr>
            <p:spPr>
              <a:xfrm>
                <a:off x="7189299" y="5370196"/>
                <a:ext cx="120006" cy="120006"/>
              </a:xfrm>
              <a:prstGeom prst="ellipse">
                <a:avLst/>
              </a:prstGeom>
              <a:solidFill>
                <a:srgbClr val="F0ECE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F34B119-7ACF-4904-953A-073E622AB042}"/>
              </a:ext>
            </a:extLst>
          </p:cNvPr>
          <p:cNvSpPr txBox="1"/>
          <p:nvPr/>
        </p:nvSpPr>
        <p:spPr>
          <a:xfrm>
            <a:off x="5095707" y="6523373"/>
            <a:ext cx="3983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01953" y="1503477"/>
            <a:ext cx="170756" cy="29339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A1BDB3E9-72FC-4ABA-A962-4CB0E21B60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443150" y="1509880"/>
            <a:ext cx="170366" cy="29272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812209" y="1521501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7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2ACE1C9-1DDC-476E-B7E4-B531A33B4991}"/>
              </a:ext>
            </a:extLst>
          </p:cNvPr>
          <p:cNvSpPr txBox="1"/>
          <p:nvPr/>
        </p:nvSpPr>
        <p:spPr>
          <a:xfrm>
            <a:off x="1627301" y="1529285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До 12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025927" y="3477045"/>
            <a:ext cx="170756" cy="29339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A1BDB3E9-72FC-4ABA-A962-4CB0E21B60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867124" y="3483448"/>
            <a:ext cx="170366" cy="29272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7236183" y="3495069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6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2ACE1C9-1DDC-476E-B7E4-B531A33B4991}"/>
              </a:ext>
            </a:extLst>
          </p:cNvPr>
          <p:cNvSpPr txBox="1"/>
          <p:nvPr/>
        </p:nvSpPr>
        <p:spPr>
          <a:xfrm>
            <a:off x="8051275" y="3502853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До 8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463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E0139105-ECD4-4D85-82D2-78E70F67854B}"/>
              </a:ext>
            </a:extLst>
          </p:cNvPr>
          <p:cNvSpPr/>
          <p:nvPr/>
        </p:nvSpPr>
        <p:spPr>
          <a:xfrm>
            <a:off x="0" y="-8661"/>
            <a:ext cx="9162872" cy="6858000"/>
          </a:xfrm>
          <a:prstGeom prst="rect">
            <a:avLst/>
          </a:prstGeom>
          <a:solidFill>
            <a:srgbClr val="3B0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0905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281EE06-61C5-40A0-8532-FA768855E1DD}"/>
              </a:ext>
            </a:extLst>
          </p:cNvPr>
          <p:cNvSpPr txBox="1"/>
          <p:nvPr/>
        </p:nvSpPr>
        <p:spPr>
          <a:xfrm>
            <a:off x="610015" y="699369"/>
            <a:ext cx="61939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Mont" panose="00000700000000000000" pitchFamily="2" charset="0"/>
                <a:ea typeface="Segoe UI Black" panose="020B0A02040204020203" pitchFamily="34" charset="0"/>
              </a:rPr>
              <a:t>Все </a:t>
            </a:r>
            <a:r>
              <a:rPr lang="ru-RU" sz="4800" dirty="0" smtClean="0">
                <a:solidFill>
                  <a:schemeClr val="bg1"/>
                </a:solidFill>
                <a:latin typeface="Mont" panose="00000700000000000000" pitchFamily="2" charset="0"/>
                <a:ea typeface="Segoe UI Black" panose="020B0A02040204020203" pitchFamily="34" charset="0"/>
              </a:rPr>
              <a:t>термосы</a:t>
            </a:r>
          </a:p>
          <a:p>
            <a:r>
              <a:rPr lang="ru-RU" sz="4800" dirty="0" smtClean="0">
                <a:solidFill>
                  <a:schemeClr val="bg1"/>
                </a:solidFill>
                <a:latin typeface="Mont" panose="00000700000000000000" pitchFamily="2" charset="0"/>
                <a:ea typeface="Segoe UI Black" panose="020B0A02040204020203" pitchFamily="34" charset="0"/>
              </a:rPr>
              <a:t>доступны по </a:t>
            </a:r>
            <a:r>
              <a:rPr lang="ru-RU" sz="4800" dirty="0">
                <a:solidFill>
                  <a:schemeClr val="bg1"/>
                </a:solidFill>
                <a:latin typeface="Mont" panose="00000700000000000000" pitchFamily="2" charset="0"/>
                <a:ea typeface="Segoe UI Black" panose="020B0A02040204020203" pitchFamily="34" charset="0"/>
              </a:rPr>
              <a:t>ссылке </a:t>
            </a:r>
            <a:endParaRPr lang="ru-RU" sz="5400" dirty="0">
              <a:solidFill>
                <a:schemeClr val="bg1"/>
              </a:solidFill>
              <a:latin typeface="Mont Bold" panose="00000900000000000000" pitchFamily="2" charset="0"/>
              <a:ea typeface="Segoe UI Black" panose="020B0A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AD6C4EE-E8D5-42B9-AF62-3A5C75DA6B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2649" y="699367"/>
            <a:ext cx="1943629" cy="617077"/>
          </a:xfrm>
          <a:prstGeom prst="rect">
            <a:avLst/>
          </a:prstGeom>
        </p:spPr>
      </p:pic>
      <p:sp>
        <p:nvSpPr>
          <p:cNvPr id="10" name="object 18">
            <a:extLst>
              <a:ext uri="{FF2B5EF4-FFF2-40B4-BE49-F238E27FC236}">
                <a16:creationId xmlns="" xmlns:a16="http://schemas.microsoft.com/office/drawing/2014/main" id="{31B26BE1-A236-4D20-A68F-7B6AB427C71C}"/>
              </a:ext>
            </a:extLst>
          </p:cNvPr>
          <p:cNvSpPr/>
          <p:nvPr/>
        </p:nvSpPr>
        <p:spPr>
          <a:xfrm>
            <a:off x="1514060" y="4420337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70" h="445770">
                <a:moveTo>
                  <a:pt x="222720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0"/>
                </a:lnTo>
                <a:lnTo>
                  <a:pt x="4525" y="267604"/>
                </a:lnTo>
                <a:lnTo>
                  <a:pt x="17503" y="309410"/>
                </a:lnTo>
                <a:lnTo>
                  <a:pt x="38038" y="347242"/>
                </a:lnTo>
                <a:lnTo>
                  <a:pt x="65235" y="380204"/>
                </a:lnTo>
                <a:lnTo>
                  <a:pt x="98197" y="407401"/>
                </a:lnTo>
                <a:lnTo>
                  <a:pt x="136029" y="427936"/>
                </a:lnTo>
                <a:lnTo>
                  <a:pt x="177835" y="440914"/>
                </a:lnTo>
                <a:lnTo>
                  <a:pt x="222720" y="445440"/>
                </a:lnTo>
                <a:lnTo>
                  <a:pt x="267607" y="440914"/>
                </a:lnTo>
                <a:lnTo>
                  <a:pt x="309414" y="427936"/>
                </a:lnTo>
                <a:lnTo>
                  <a:pt x="347246" y="407401"/>
                </a:lnTo>
                <a:lnTo>
                  <a:pt x="380208" y="380204"/>
                </a:lnTo>
                <a:lnTo>
                  <a:pt x="407404" y="347242"/>
                </a:lnTo>
                <a:lnTo>
                  <a:pt x="427938" y="309410"/>
                </a:lnTo>
                <a:lnTo>
                  <a:pt x="440915" y="267604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20" y="0"/>
                </a:lnTo>
                <a:close/>
              </a:path>
            </a:pathLst>
          </a:custGeom>
          <a:solidFill>
            <a:srgbClr val="FFE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>
            <a:extLst>
              <a:ext uri="{FF2B5EF4-FFF2-40B4-BE49-F238E27FC236}">
                <a16:creationId xmlns="" xmlns:a16="http://schemas.microsoft.com/office/drawing/2014/main" id="{D2CDDD48-4AA3-4F9F-8CE8-21C0EC59FE8D}"/>
              </a:ext>
            </a:extLst>
          </p:cNvPr>
          <p:cNvSpPr/>
          <p:nvPr/>
        </p:nvSpPr>
        <p:spPr>
          <a:xfrm>
            <a:off x="7934410" y="5868140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222720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0"/>
                </a:lnTo>
                <a:lnTo>
                  <a:pt x="4525" y="267604"/>
                </a:lnTo>
                <a:lnTo>
                  <a:pt x="17503" y="309410"/>
                </a:lnTo>
                <a:lnTo>
                  <a:pt x="38038" y="347242"/>
                </a:lnTo>
                <a:lnTo>
                  <a:pt x="65235" y="380204"/>
                </a:lnTo>
                <a:lnTo>
                  <a:pt x="98197" y="407401"/>
                </a:lnTo>
                <a:lnTo>
                  <a:pt x="136029" y="427936"/>
                </a:lnTo>
                <a:lnTo>
                  <a:pt x="177835" y="440914"/>
                </a:lnTo>
                <a:lnTo>
                  <a:pt x="222720" y="445440"/>
                </a:lnTo>
                <a:lnTo>
                  <a:pt x="267607" y="440914"/>
                </a:lnTo>
                <a:lnTo>
                  <a:pt x="309414" y="427936"/>
                </a:lnTo>
                <a:lnTo>
                  <a:pt x="347246" y="407401"/>
                </a:lnTo>
                <a:lnTo>
                  <a:pt x="380208" y="380204"/>
                </a:lnTo>
                <a:lnTo>
                  <a:pt x="407404" y="347242"/>
                </a:lnTo>
                <a:lnTo>
                  <a:pt x="427938" y="309410"/>
                </a:lnTo>
                <a:lnTo>
                  <a:pt x="440915" y="267604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20" y="0"/>
                </a:lnTo>
                <a:close/>
              </a:path>
            </a:pathLst>
          </a:custGeom>
          <a:solidFill>
            <a:srgbClr val="FFE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0">
            <a:extLst>
              <a:ext uri="{FF2B5EF4-FFF2-40B4-BE49-F238E27FC236}">
                <a16:creationId xmlns="" xmlns:a16="http://schemas.microsoft.com/office/drawing/2014/main" id="{B7833DC5-EDB2-4740-9FFF-400A7DDCF5F4}"/>
              </a:ext>
            </a:extLst>
          </p:cNvPr>
          <p:cNvSpPr/>
          <p:nvPr/>
        </p:nvSpPr>
        <p:spPr>
          <a:xfrm>
            <a:off x="9013180" y="1580570"/>
            <a:ext cx="135455" cy="270909"/>
          </a:xfrm>
          <a:custGeom>
            <a:avLst/>
            <a:gdLst/>
            <a:ahLst/>
            <a:cxnLst/>
            <a:rect l="l" t="t" r="r" b="b"/>
            <a:pathLst>
              <a:path w="222884" h="445769">
                <a:moveTo>
                  <a:pt x="222722" y="0"/>
                </a:moveTo>
                <a:lnTo>
                  <a:pt x="177835" y="4524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19"/>
                </a:lnTo>
                <a:lnTo>
                  <a:pt x="4525" y="267606"/>
                </a:lnTo>
                <a:lnTo>
                  <a:pt x="17503" y="309414"/>
                </a:lnTo>
                <a:lnTo>
                  <a:pt x="38038" y="347246"/>
                </a:lnTo>
                <a:lnTo>
                  <a:pt x="65235" y="380208"/>
                </a:lnTo>
                <a:lnTo>
                  <a:pt x="98197" y="407403"/>
                </a:lnTo>
                <a:lnTo>
                  <a:pt x="136029" y="427938"/>
                </a:lnTo>
                <a:lnTo>
                  <a:pt x="177835" y="440915"/>
                </a:lnTo>
                <a:lnTo>
                  <a:pt x="222720" y="445439"/>
                </a:lnTo>
                <a:lnTo>
                  <a:pt x="222722" y="0"/>
                </a:lnTo>
                <a:close/>
              </a:path>
            </a:pathLst>
          </a:custGeom>
          <a:solidFill>
            <a:srgbClr val="FFE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1">
            <a:extLst>
              <a:ext uri="{FF2B5EF4-FFF2-40B4-BE49-F238E27FC236}">
                <a16:creationId xmlns="" xmlns:a16="http://schemas.microsoft.com/office/drawing/2014/main" id="{A731EBD9-1E0D-465A-97A0-D09BDB6B17DA}"/>
              </a:ext>
            </a:extLst>
          </p:cNvPr>
          <p:cNvSpPr/>
          <p:nvPr/>
        </p:nvSpPr>
        <p:spPr>
          <a:xfrm>
            <a:off x="401223" y="4826701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222720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0"/>
                </a:lnTo>
                <a:lnTo>
                  <a:pt x="4525" y="267607"/>
                </a:lnTo>
                <a:lnTo>
                  <a:pt x="17503" y="309414"/>
                </a:lnTo>
                <a:lnTo>
                  <a:pt x="38038" y="347246"/>
                </a:lnTo>
                <a:lnTo>
                  <a:pt x="65235" y="380208"/>
                </a:lnTo>
                <a:lnTo>
                  <a:pt x="98197" y="407404"/>
                </a:lnTo>
                <a:lnTo>
                  <a:pt x="136029" y="427938"/>
                </a:lnTo>
                <a:lnTo>
                  <a:pt x="177835" y="440915"/>
                </a:lnTo>
                <a:lnTo>
                  <a:pt x="222720" y="445440"/>
                </a:lnTo>
                <a:lnTo>
                  <a:pt x="267607" y="440915"/>
                </a:lnTo>
                <a:lnTo>
                  <a:pt x="309414" y="427938"/>
                </a:lnTo>
                <a:lnTo>
                  <a:pt x="347246" y="407404"/>
                </a:lnTo>
                <a:lnTo>
                  <a:pt x="380208" y="380208"/>
                </a:lnTo>
                <a:lnTo>
                  <a:pt x="407404" y="347246"/>
                </a:lnTo>
                <a:lnTo>
                  <a:pt x="427938" y="309414"/>
                </a:lnTo>
                <a:lnTo>
                  <a:pt x="440915" y="267607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20" y="0"/>
                </a:lnTo>
                <a:close/>
              </a:path>
            </a:pathLst>
          </a:custGeom>
          <a:solidFill>
            <a:srgbClr val="0094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2">
            <a:extLst>
              <a:ext uri="{FF2B5EF4-FFF2-40B4-BE49-F238E27FC236}">
                <a16:creationId xmlns="" xmlns:a16="http://schemas.microsoft.com/office/drawing/2014/main" id="{7165B917-89D1-413F-914B-41B88C8C0FB1}"/>
              </a:ext>
            </a:extLst>
          </p:cNvPr>
          <p:cNvSpPr/>
          <p:nvPr/>
        </p:nvSpPr>
        <p:spPr>
          <a:xfrm>
            <a:off x="8891963" y="6722545"/>
            <a:ext cx="270909" cy="135455"/>
          </a:xfrm>
          <a:custGeom>
            <a:avLst/>
            <a:gdLst/>
            <a:ahLst/>
            <a:cxnLst/>
            <a:rect l="l" t="t" r="r" b="b"/>
            <a:pathLst>
              <a:path w="445769" h="222884">
                <a:moveTo>
                  <a:pt x="222719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1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19" y="0"/>
                </a:lnTo>
                <a:close/>
              </a:path>
            </a:pathLst>
          </a:custGeom>
          <a:solidFill>
            <a:srgbClr val="0094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5">
            <a:extLst>
              <a:ext uri="{FF2B5EF4-FFF2-40B4-BE49-F238E27FC236}">
                <a16:creationId xmlns="" xmlns:a16="http://schemas.microsoft.com/office/drawing/2014/main" id="{38521360-D900-456B-B50B-3E3C1438D239}"/>
              </a:ext>
            </a:extLst>
          </p:cNvPr>
          <p:cNvSpPr/>
          <p:nvPr/>
        </p:nvSpPr>
        <p:spPr>
          <a:xfrm>
            <a:off x="420" y="4096655"/>
            <a:ext cx="135455" cy="270909"/>
          </a:xfrm>
          <a:custGeom>
            <a:avLst/>
            <a:gdLst/>
            <a:ahLst/>
            <a:cxnLst/>
            <a:rect l="l" t="t" r="r" b="b"/>
            <a:pathLst>
              <a:path w="222885" h="445770">
                <a:moveTo>
                  <a:pt x="0" y="0"/>
                </a:moveTo>
                <a:lnTo>
                  <a:pt x="0" y="445439"/>
                </a:lnTo>
                <a:lnTo>
                  <a:pt x="44885" y="440914"/>
                </a:lnTo>
                <a:lnTo>
                  <a:pt x="86692" y="427936"/>
                </a:lnTo>
                <a:lnTo>
                  <a:pt x="124524" y="407401"/>
                </a:lnTo>
                <a:lnTo>
                  <a:pt x="157486" y="380204"/>
                </a:lnTo>
                <a:lnTo>
                  <a:pt x="184682" y="347242"/>
                </a:lnTo>
                <a:lnTo>
                  <a:pt x="205216" y="309410"/>
                </a:lnTo>
                <a:lnTo>
                  <a:pt x="218193" y="267603"/>
                </a:lnTo>
                <a:lnTo>
                  <a:pt x="222717" y="222719"/>
                </a:lnTo>
                <a:lnTo>
                  <a:pt x="218193" y="177835"/>
                </a:lnTo>
                <a:lnTo>
                  <a:pt x="205216" y="136029"/>
                </a:lnTo>
                <a:lnTo>
                  <a:pt x="184682" y="98197"/>
                </a:lnTo>
                <a:lnTo>
                  <a:pt x="157486" y="65235"/>
                </a:lnTo>
                <a:lnTo>
                  <a:pt x="124524" y="38038"/>
                </a:lnTo>
                <a:lnTo>
                  <a:pt x="86692" y="17503"/>
                </a:lnTo>
                <a:lnTo>
                  <a:pt x="44885" y="4524"/>
                </a:lnTo>
                <a:lnTo>
                  <a:pt x="0" y="0"/>
                </a:lnTo>
                <a:close/>
              </a:path>
            </a:pathLst>
          </a:custGeom>
          <a:solidFill>
            <a:srgbClr val="009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6">
            <a:extLst>
              <a:ext uri="{FF2B5EF4-FFF2-40B4-BE49-F238E27FC236}">
                <a16:creationId xmlns="" xmlns:a16="http://schemas.microsoft.com/office/drawing/2014/main" id="{B1D87EEB-9CD9-4EFC-BEAE-E10445F01F78}"/>
              </a:ext>
            </a:extLst>
          </p:cNvPr>
          <p:cNvSpPr/>
          <p:nvPr/>
        </p:nvSpPr>
        <p:spPr>
          <a:xfrm>
            <a:off x="8336413" y="4555792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222720" y="0"/>
                </a:moveTo>
                <a:lnTo>
                  <a:pt x="177835" y="4525"/>
                </a:lnTo>
                <a:lnTo>
                  <a:pt x="136029" y="17503"/>
                </a:lnTo>
                <a:lnTo>
                  <a:pt x="98197" y="38038"/>
                </a:lnTo>
                <a:lnTo>
                  <a:pt x="65235" y="65235"/>
                </a:lnTo>
                <a:lnTo>
                  <a:pt x="38038" y="98197"/>
                </a:lnTo>
                <a:lnTo>
                  <a:pt x="17503" y="136029"/>
                </a:lnTo>
                <a:lnTo>
                  <a:pt x="4525" y="177835"/>
                </a:lnTo>
                <a:lnTo>
                  <a:pt x="0" y="222720"/>
                </a:lnTo>
                <a:lnTo>
                  <a:pt x="4525" y="267607"/>
                </a:lnTo>
                <a:lnTo>
                  <a:pt x="17503" y="309414"/>
                </a:lnTo>
                <a:lnTo>
                  <a:pt x="38038" y="347246"/>
                </a:lnTo>
                <a:lnTo>
                  <a:pt x="65235" y="380208"/>
                </a:lnTo>
                <a:lnTo>
                  <a:pt x="98197" y="407404"/>
                </a:lnTo>
                <a:lnTo>
                  <a:pt x="136029" y="427938"/>
                </a:lnTo>
                <a:lnTo>
                  <a:pt x="177835" y="440915"/>
                </a:lnTo>
                <a:lnTo>
                  <a:pt x="222720" y="445440"/>
                </a:lnTo>
                <a:lnTo>
                  <a:pt x="267607" y="440915"/>
                </a:lnTo>
                <a:lnTo>
                  <a:pt x="309414" y="427938"/>
                </a:lnTo>
                <a:lnTo>
                  <a:pt x="347246" y="407404"/>
                </a:lnTo>
                <a:lnTo>
                  <a:pt x="380208" y="380208"/>
                </a:lnTo>
                <a:lnTo>
                  <a:pt x="407404" y="347246"/>
                </a:lnTo>
                <a:lnTo>
                  <a:pt x="427938" y="309414"/>
                </a:lnTo>
                <a:lnTo>
                  <a:pt x="440915" y="267607"/>
                </a:lnTo>
                <a:lnTo>
                  <a:pt x="445440" y="222720"/>
                </a:lnTo>
                <a:lnTo>
                  <a:pt x="440915" y="177835"/>
                </a:lnTo>
                <a:lnTo>
                  <a:pt x="427938" y="136029"/>
                </a:lnTo>
                <a:lnTo>
                  <a:pt x="407404" y="98197"/>
                </a:lnTo>
                <a:lnTo>
                  <a:pt x="380208" y="65235"/>
                </a:lnTo>
                <a:lnTo>
                  <a:pt x="347246" y="38038"/>
                </a:lnTo>
                <a:lnTo>
                  <a:pt x="309414" y="17503"/>
                </a:lnTo>
                <a:lnTo>
                  <a:pt x="267607" y="4525"/>
                </a:lnTo>
                <a:lnTo>
                  <a:pt x="222720" y="0"/>
                </a:lnTo>
                <a:close/>
              </a:path>
            </a:pathLst>
          </a:custGeom>
          <a:solidFill>
            <a:srgbClr val="EE0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7">
            <a:extLst>
              <a:ext uri="{FF2B5EF4-FFF2-40B4-BE49-F238E27FC236}">
                <a16:creationId xmlns="" xmlns:a16="http://schemas.microsoft.com/office/drawing/2014/main" id="{26DFB588-DE49-4BD6-91AE-3F3CE291E2DE}"/>
              </a:ext>
            </a:extLst>
          </p:cNvPr>
          <p:cNvSpPr/>
          <p:nvPr/>
        </p:nvSpPr>
        <p:spPr>
          <a:xfrm>
            <a:off x="8503158" y="0"/>
            <a:ext cx="270909" cy="135455"/>
          </a:xfrm>
          <a:custGeom>
            <a:avLst/>
            <a:gdLst/>
            <a:ahLst/>
            <a:cxnLst/>
            <a:rect l="l" t="t" r="r" b="b"/>
            <a:pathLst>
              <a:path w="445769" h="222885">
                <a:moveTo>
                  <a:pt x="445439" y="0"/>
                </a:moveTo>
                <a:lnTo>
                  <a:pt x="0" y="0"/>
                </a:lnTo>
                <a:lnTo>
                  <a:pt x="4524" y="44880"/>
                </a:lnTo>
                <a:lnTo>
                  <a:pt x="17502" y="86686"/>
                </a:lnTo>
                <a:lnTo>
                  <a:pt x="38038" y="124518"/>
                </a:lnTo>
                <a:lnTo>
                  <a:pt x="65235" y="157480"/>
                </a:lnTo>
                <a:lnTo>
                  <a:pt x="98197" y="184677"/>
                </a:lnTo>
                <a:lnTo>
                  <a:pt x="136029" y="205212"/>
                </a:lnTo>
                <a:lnTo>
                  <a:pt x="177835" y="218190"/>
                </a:lnTo>
                <a:lnTo>
                  <a:pt x="222719" y="222716"/>
                </a:lnTo>
                <a:lnTo>
                  <a:pt x="267606" y="218190"/>
                </a:lnTo>
                <a:lnTo>
                  <a:pt x="309414" y="205212"/>
                </a:lnTo>
                <a:lnTo>
                  <a:pt x="347246" y="184677"/>
                </a:lnTo>
                <a:lnTo>
                  <a:pt x="380208" y="157480"/>
                </a:lnTo>
                <a:lnTo>
                  <a:pt x="407403" y="124518"/>
                </a:lnTo>
                <a:lnTo>
                  <a:pt x="427937" y="86686"/>
                </a:lnTo>
                <a:lnTo>
                  <a:pt x="440915" y="44880"/>
                </a:lnTo>
                <a:lnTo>
                  <a:pt x="445439" y="0"/>
                </a:lnTo>
                <a:close/>
              </a:path>
            </a:pathLst>
          </a:custGeom>
          <a:solidFill>
            <a:srgbClr val="EE0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8">
            <a:extLst>
              <a:ext uri="{FF2B5EF4-FFF2-40B4-BE49-F238E27FC236}">
                <a16:creationId xmlns="" xmlns:a16="http://schemas.microsoft.com/office/drawing/2014/main" id="{45384867-C8ED-4FA4-869C-D29D82EF9454}"/>
              </a:ext>
            </a:extLst>
          </p:cNvPr>
          <p:cNvGrpSpPr/>
          <p:nvPr/>
        </p:nvGrpSpPr>
        <p:grpSpPr>
          <a:xfrm>
            <a:off x="8069966" y="2206245"/>
            <a:ext cx="406364" cy="406364"/>
            <a:chOff x="13278110" y="3630338"/>
            <a:chExt cx="668655" cy="668655"/>
          </a:xfrm>
        </p:grpSpPr>
        <p:sp>
          <p:nvSpPr>
            <p:cNvPr id="21" name="object 29">
              <a:extLst>
                <a:ext uri="{FF2B5EF4-FFF2-40B4-BE49-F238E27FC236}">
                  <a16:creationId xmlns="" xmlns:a16="http://schemas.microsoft.com/office/drawing/2014/main" id="{D442E58A-2BFB-41C9-8BAF-154C337497EE}"/>
                </a:ext>
              </a:extLst>
            </p:cNvPr>
            <p:cNvSpPr/>
            <p:nvPr/>
          </p:nvSpPr>
          <p:spPr>
            <a:xfrm>
              <a:off x="13500828" y="3853056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70">
                  <a:moveTo>
                    <a:pt x="222720" y="0"/>
                  </a:moveTo>
                  <a:lnTo>
                    <a:pt x="177835" y="4524"/>
                  </a:lnTo>
                  <a:lnTo>
                    <a:pt x="136029" y="17501"/>
                  </a:lnTo>
                  <a:lnTo>
                    <a:pt x="98197" y="38035"/>
                  </a:lnTo>
                  <a:lnTo>
                    <a:pt x="65235" y="65231"/>
                  </a:lnTo>
                  <a:lnTo>
                    <a:pt x="38038" y="98193"/>
                  </a:lnTo>
                  <a:lnTo>
                    <a:pt x="17503" y="136025"/>
                  </a:lnTo>
                  <a:lnTo>
                    <a:pt x="4525" y="177832"/>
                  </a:lnTo>
                  <a:lnTo>
                    <a:pt x="0" y="222720"/>
                  </a:lnTo>
                  <a:lnTo>
                    <a:pt x="4525" y="267604"/>
                  </a:lnTo>
                  <a:lnTo>
                    <a:pt x="17503" y="309410"/>
                  </a:lnTo>
                  <a:lnTo>
                    <a:pt x="38038" y="347242"/>
                  </a:lnTo>
                  <a:lnTo>
                    <a:pt x="65235" y="380204"/>
                  </a:lnTo>
                  <a:lnTo>
                    <a:pt x="98197" y="407401"/>
                  </a:lnTo>
                  <a:lnTo>
                    <a:pt x="136029" y="427936"/>
                  </a:lnTo>
                  <a:lnTo>
                    <a:pt x="177835" y="440914"/>
                  </a:lnTo>
                  <a:lnTo>
                    <a:pt x="222720" y="445440"/>
                  </a:lnTo>
                  <a:lnTo>
                    <a:pt x="267607" y="440914"/>
                  </a:lnTo>
                  <a:lnTo>
                    <a:pt x="309414" y="427936"/>
                  </a:lnTo>
                  <a:lnTo>
                    <a:pt x="347246" y="407401"/>
                  </a:lnTo>
                  <a:lnTo>
                    <a:pt x="380208" y="380204"/>
                  </a:lnTo>
                  <a:lnTo>
                    <a:pt x="407404" y="347242"/>
                  </a:lnTo>
                  <a:lnTo>
                    <a:pt x="427938" y="309410"/>
                  </a:lnTo>
                  <a:lnTo>
                    <a:pt x="440915" y="267604"/>
                  </a:lnTo>
                  <a:lnTo>
                    <a:pt x="445440" y="222720"/>
                  </a:lnTo>
                  <a:lnTo>
                    <a:pt x="440915" y="177832"/>
                  </a:lnTo>
                  <a:lnTo>
                    <a:pt x="427938" y="136025"/>
                  </a:lnTo>
                  <a:lnTo>
                    <a:pt x="407404" y="98193"/>
                  </a:lnTo>
                  <a:lnTo>
                    <a:pt x="380208" y="65231"/>
                  </a:lnTo>
                  <a:lnTo>
                    <a:pt x="347246" y="38035"/>
                  </a:lnTo>
                  <a:lnTo>
                    <a:pt x="309414" y="17501"/>
                  </a:lnTo>
                  <a:lnTo>
                    <a:pt x="267607" y="4524"/>
                  </a:lnTo>
                  <a:lnTo>
                    <a:pt x="222720" y="0"/>
                  </a:lnTo>
                  <a:close/>
                </a:path>
              </a:pathLst>
            </a:custGeom>
            <a:solidFill>
              <a:srgbClr val="FFE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0">
              <a:extLst>
                <a:ext uri="{FF2B5EF4-FFF2-40B4-BE49-F238E27FC236}">
                  <a16:creationId xmlns="" xmlns:a16="http://schemas.microsoft.com/office/drawing/2014/main" id="{BF9E2343-F4A1-44F4-A8EA-C7A4D9FBA284}"/>
                </a:ext>
              </a:extLst>
            </p:cNvPr>
            <p:cNvSpPr/>
            <p:nvPr/>
          </p:nvSpPr>
          <p:spPr>
            <a:xfrm>
              <a:off x="13278110" y="3630338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69" h="445770">
                  <a:moveTo>
                    <a:pt x="222720" y="0"/>
                  </a:moveTo>
                  <a:lnTo>
                    <a:pt x="177835" y="4524"/>
                  </a:lnTo>
                  <a:lnTo>
                    <a:pt x="136029" y="17501"/>
                  </a:lnTo>
                  <a:lnTo>
                    <a:pt x="98197" y="38035"/>
                  </a:lnTo>
                  <a:lnTo>
                    <a:pt x="65235" y="65231"/>
                  </a:lnTo>
                  <a:lnTo>
                    <a:pt x="38038" y="98193"/>
                  </a:lnTo>
                  <a:lnTo>
                    <a:pt x="17503" y="136025"/>
                  </a:lnTo>
                  <a:lnTo>
                    <a:pt x="4525" y="177832"/>
                  </a:lnTo>
                  <a:lnTo>
                    <a:pt x="0" y="222720"/>
                  </a:lnTo>
                  <a:lnTo>
                    <a:pt x="4525" y="267604"/>
                  </a:lnTo>
                  <a:lnTo>
                    <a:pt x="17503" y="309410"/>
                  </a:lnTo>
                  <a:lnTo>
                    <a:pt x="38038" y="347242"/>
                  </a:lnTo>
                  <a:lnTo>
                    <a:pt x="65235" y="380204"/>
                  </a:lnTo>
                  <a:lnTo>
                    <a:pt x="98197" y="407401"/>
                  </a:lnTo>
                  <a:lnTo>
                    <a:pt x="136029" y="427936"/>
                  </a:lnTo>
                  <a:lnTo>
                    <a:pt x="177835" y="440914"/>
                  </a:lnTo>
                  <a:lnTo>
                    <a:pt x="222720" y="445440"/>
                  </a:lnTo>
                  <a:lnTo>
                    <a:pt x="267607" y="440914"/>
                  </a:lnTo>
                  <a:lnTo>
                    <a:pt x="309414" y="427936"/>
                  </a:lnTo>
                  <a:lnTo>
                    <a:pt x="347246" y="407401"/>
                  </a:lnTo>
                  <a:lnTo>
                    <a:pt x="380208" y="380204"/>
                  </a:lnTo>
                  <a:lnTo>
                    <a:pt x="407404" y="347242"/>
                  </a:lnTo>
                  <a:lnTo>
                    <a:pt x="427938" y="309410"/>
                  </a:lnTo>
                  <a:lnTo>
                    <a:pt x="440915" y="267604"/>
                  </a:lnTo>
                  <a:lnTo>
                    <a:pt x="445440" y="222720"/>
                  </a:lnTo>
                  <a:lnTo>
                    <a:pt x="440915" y="177832"/>
                  </a:lnTo>
                  <a:lnTo>
                    <a:pt x="427938" y="136025"/>
                  </a:lnTo>
                  <a:lnTo>
                    <a:pt x="407404" y="98193"/>
                  </a:lnTo>
                  <a:lnTo>
                    <a:pt x="380208" y="65231"/>
                  </a:lnTo>
                  <a:lnTo>
                    <a:pt x="347246" y="38035"/>
                  </a:lnTo>
                  <a:lnTo>
                    <a:pt x="309414" y="17501"/>
                  </a:lnTo>
                  <a:lnTo>
                    <a:pt x="267607" y="4524"/>
                  </a:lnTo>
                  <a:lnTo>
                    <a:pt x="222720" y="0"/>
                  </a:lnTo>
                  <a:close/>
                </a:path>
              </a:pathLst>
            </a:custGeom>
            <a:solidFill>
              <a:srgbClr val="EE00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Прямоугольник: скругленные углы 22">
            <a:extLst>
              <a:ext uri="{FF2B5EF4-FFF2-40B4-BE49-F238E27FC236}">
                <a16:creationId xmlns="" xmlns:a16="http://schemas.microsoft.com/office/drawing/2014/main" id="{42F22351-100F-4DBE-BB82-757D93A9026E}"/>
              </a:ext>
            </a:extLst>
          </p:cNvPr>
          <p:cNvSpPr/>
          <p:nvPr/>
        </p:nvSpPr>
        <p:spPr>
          <a:xfrm>
            <a:off x="733895" y="5740466"/>
            <a:ext cx="1827568" cy="564709"/>
          </a:xfrm>
          <a:prstGeom prst="roundRect">
            <a:avLst>
              <a:gd name="adj" fmla="val 0"/>
            </a:avLst>
          </a:prstGeom>
          <a:solidFill>
            <a:srgbClr val="EE00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  <a:latin typeface="Mont 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СМОТРЕТЬ</a:t>
            </a:r>
            <a:endParaRPr lang="ru-RU" dirty="0">
              <a:solidFill>
                <a:schemeClr val="bg1"/>
              </a:solidFill>
              <a:latin typeface="Mont Bold" panose="00000900000000000000" pitchFamily="2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8A433B11-76D5-47AC-AC6E-B9B5AFB24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21855" y="3429000"/>
            <a:ext cx="3894047" cy="2892720"/>
          </a:xfrm>
          <a:prstGeom prst="rect">
            <a:avLst/>
          </a:prstGeom>
        </p:spPr>
      </p:pic>
      <p:sp>
        <p:nvSpPr>
          <p:cNvPr id="15" name="object 23">
            <a:extLst>
              <a:ext uri="{FF2B5EF4-FFF2-40B4-BE49-F238E27FC236}">
                <a16:creationId xmlns="" xmlns:a16="http://schemas.microsoft.com/office/drawing/2014/main" id="{093E4823-D077-4B4E-AE33-3C97EAE4C64D}"/>
              </a:ext>
            </a:extLst>
          </p:cNvPr>
          <p:cNvSpPr/>
          <p:nvPr/>
        </p:nvSpPr>
        <p:spPr>
          <a:xfrm>
            <a:off x="7219656" y="3333487"/>
            <a:ext cx="270909" cy="270909"/>
          </a:xfrm>
          <a:custGeom>
            <a:avLst/>
            <a:gdLst/>
            <a:ahLst/>
            <a:cxnLst/>
            <a:rect l="l" t="t" r="r" b="b"/>
            <a:pathLst>
              <a:path w="445769" h="445770">
                <a:moveTo>
                  <a:pt x="222720" y="0"/>
                </a:moveTo>
                <a:lnTo>
                  <a:pt x="177835" y="4524"/>
                </a:lnTo>
                <a:lnTo>
                  <a:pt x="136029" y="17501"/>
                </a:lnTo>
                <a:lnTo>
                  <a:pt x="98197" y="38035"/>
                </a:lnTo>
                <a:lnTo>
                  <a:pt x="65235" y="65231"/>
                </a:lnTo>
                <a:lnTo>
                  <a:pt x="38038" y="98193"/>
                </a:lnTo>
                <a:lnTo>
                  <a:pt x="17503" y="136025"/>
                </a:lnTo>
                <a:lnTo>
                  <a:pt x="4525" y="177832"/>
                </a:lnTo>
                <a:lnTo>
                  <a:pt x="0" y="222720"/>
                </a:lnTo>
                <a:lnTo>
                  <a:pt x="4525" y="267607"/>
                </a:lnTo>
                <a:lnTo>
                  <a:pt x="17503" y="309414"/>
                </a:lnTo>
                <a:lnTo>
                  <a:pt x="38038" y="347246"/>
                </a:lnTo>
                <a:lnTo>
                  <a:pt x="65235" y="380208"/>
                </a:lnTo>
                <a:lnTo>
                  <a:pt x="98197" y="407404"/>
                </a:lnTo>
                <a:lnTo>
                  <a:pt x="136029" y="427938"/>
                </a:lnTo>
                <a:lnTo>
                  <a:pt x="177835" y="440915"/>
                </a:lnTo>
                <a:lnTo>
                  <a:pt x="222720" y="445440"/>
                </a:lnTo>
                <a:lnTo>
                  <a:pt x="267607" y="440915"/>
                </a:lnTo>
                <a:lnTo>
                  <a:pt x="309414" y="427938"/>
                </a:lnTo>
                <a:lnTo>
                  <a:pt x="347246" y="407404"/>
                </a:lnTo>
                <a:lnTo>
                  <a:pt x="380208" y="380208"/>
                </a:lnTo>
                <a:lnTo>
                  <a:pt x="407404" y="347246"/>
                </a:lnTo>
                <a:lnTo>
                  <a:pt x="427938" y="309414"/>
                </a:lnTo>
                <a:lnTo>
                  <a:pt x="440915" y="267607"/>
                </a:lnTo>
                <a:lnTo>
                  <a:pt x="445440" y="222720"/>
                </a:lnTo>
                <a:lnTo>
                  <a:pt x="440915" y="177832"/>
                </a:lnTo>
                <a:lnTo>
                  <a:pt x="427938" y="136025"/>
                </a:lnTo>
                <a:lnTo>
                  <a:pt x="407404" y="98193"/>
                </a:lnTo>
                <a:lnTo>
                  <a:pt x="380208" y="65231"/>
                </a:lnTo>
                <a:lnTo>
                  <a:pt x="347246" y="38035"/>
                </a:lnTo>
                <a:lnTo>
                  <a:pt x="309414" y="17501"/>
                </a:lnTo>
                <a:lnTo>
                  <a:pt x="267607" y="4524"/>
                </a:lnTo>
                <a:lnTo>
                  <a:pt x="222720" y="0"/>
                </a:lnTo>
                <a:close/>
              </a:path>
            </a:pathLst>
          </a:custGeom>
          <a:solidFill>
            <a:srgbClr val="00943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10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C7C12328-4F88-40FA-95C6-2D8FB181DB10}"/>
              </a:ext>
            </a:extLst>
          </p:cNvPr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FCB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4A33AA-D779-4A37-A9EB-90CD7B5BD804}"/>
              </a:ext>
            </a:extLst>
          </p:cNvPr>
          <p:cNvSpPr txBox="1"/>
          <p:nvPr/>
        </p:nvSpPr>
        <p:spPr>
          <a:xfrm>
            <a:off x="2259806" y="2367171"/>
            <a:ext cx="46243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Mont Bold" panose="00000900000000000000" pitchFamily="2" charset="0"/>
                <a:ea typeface="Segoe UI Black" panose="020B0A02040204020203" pitchFamily="34" charset="0"/>
              </a:rPr>
              <a:t>Свежие поступления на склад</a:t>
            </a:r>
            <a:endParaRPr lang="ru-RU" sz="4800" dirty="0">
              <a:solidFill>
                <a:schemeClr val="bg1"/>
              </a:solidFill>
              <a:latin typeface="Mont Bold" panose="00000900000000000000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865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DA04A44-1142-450E-A5A5-7C54CE0FA2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9072" y="0"/>
            <a:ext cx="5134928" cy="6858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7E7D49D8-8169-4E0E-A9E7-7344ABF788F4}"/>
              </a:ext>
            </a:extLst>
          </p:cNvPr>
          <p:cNvGrpSpPr/>
          <p:nvPr/>
        </p:nvGrpSpPr>
        <p:grpSpPr>
          <a:xfrm>
            <a:off x="6812636" y="3044245"/>
            <a:ext cx="606406" cy="504035"/>
            <a:chOff x="1403549" y="4174576"/>
            <a:chExt cx="606406" cy="504035"/>
          </a:xfrm>
        </p:grpSpPr>
        <p:sp>
          <p:nvSpPr>
            <p:cNvPr id="6" name="Овал 5">
              <a:extLst>
                <a:ext uri="{FF2B5EF4-FFF2-40B4-BE49-F238E27FC236}">
                  <a16:creationId xmlns="" xmlns:a16="http://schemas.microsoft.com/office/drawing/2014/main" id="{CFFC9D1F-19E2-48EC-ACA4-E9C1E359DB83}"/>
                </a:ext>
              </a:extLst>
            </p:cNvPr>
            <p:cNvSpPr/>
            <p:nvPr/>
          </p:nvSpPr>
          <p:spPr>
            <a:xfrm>
              <a:off x="1454735" y="4174576"/>
              <a:ext cx="504034" cy="50403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B5B70CAE-B82C-49A0-B643-127E498A1C9A}"/>
                </a:ext>
              </a:extLst>
            </p:cNvPr>
            <p:cNvSpPr/>
            <p:nvPr/>
          </p:nvSpPr>
          <p:spPr>
            <a:xfrm>
              <a:off x="1403549" y="4288094"/>
              <a:ext cx="60640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211B2435-C6A7-42B6-8D97-BA05EEEDCD8F}"/>
              </a:ext>
            </a:extLst>
          </p:cNvPr>
          <p:cNvGrpSpPr/>
          <p:nvPr/>
        </p:nvGrpSpPr>
        <p:grpSpPr>
          <a:xfrm>
            <a:off x="4488783" y="5509861"/>
            <a:ext cx="1734150" cy="1018610"/>
            <a:chOff x="4488783" y="5509861"/>
            <a:chExt cx="1734150" cy="1018610"/>
          </a:xfrm>
        </p:grpSpPr>
        <p:grpSp>
          <p:nvGrpSpPr>
            <p:cNvPr id="20" name="Группа 19">
              <a:extLst>
                <a:ext uri="{FF2B5EF4-FFF2-40B4-BE49-F238E27FC236}">
                  <a16:creationId xmlns="" xmlns:a16="http://schemas.microsoft.com/office/drawing/2014/main" id="{4A4B1690-04DF-4273-BBF2-C74B24CC5361}"/>
                </a:ext>
              </a:extLst>
            </p:cNvPr>
            <p:cNvGrpSpPr/>
            <p:nvPr/>
          </p:nvGrpSpPr>
          <p:grpSpPr>
            <a:xfrm>
              <a:off x="4488783" y="5509861"/>
              <a:ext cx="1394837" cy="1018610"/>
              <a:chOff x="4981871" y="4567017"/>
              <a:chExt cx="1394837" cy="1018610"/>
            </a:xfrm>
          </p:grpSpPr>
          <p:sp>
            <p:nvSpPr>
              <p:cNvPr id="28" name="TextBox 11">
                <a:extLst>
                  <a:ext uri="{FF2B5EF4-FFF2-40B4-BE49-F238E27FC236}">
                    <a16:creationId xmlns="" xmlns:a16="http://schemas.microsoft.com/office/drawing/2014/main" id="{2C7E5D99-EBB9-4673-BF13-B215F9F917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770525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solidFill>
                      <a:schemeClr val="bg1">
                        <a:lumMod val="95000"/>
                      </a:schemeClr>
                    </a:solidFill>
                    <a:latin typeface="Segoe UI Light" panose="020B0502040204020203" pitchFamily="34" charset="0"/>
                  </a:rPr>
                  <a:t>842022 </a:t>
                </a:r>
                <a:endParaRPr lang="en-US" altLang="ru-RU" sz="11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29" name="TextBox 12">
                <a:extLst>
                  <a:ext uri="{FF2B5EF4-FFF2-40B4-BE49-F238E27FC236}">
                    <a16:creationId xmlns="" xmlns:a16="http://schemas.microsoft.com/office/drawing/2014/main" id="{6DCAE4B8-278E-4CD3-850D-3839C28EDB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394837" cy="487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Термос «</a:t>
                </a:r>
                <a:r>
                  <a:rPr lang="en-US" sz="1200" dirty="0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ORB</a:t>
                </a:r>
                <a:r>
                  <a:rPr lang="en-US" sz="1200" dirty="0" smtClean="0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r>
                  <a:rPr lang="ru-RU" sz="1200" dirty="0" smtClean="0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420 мл</a:t>
                </a:r>
                <a:endParaRPr lang="ru-RU" sz="1200" dirty="0">
                  <a:solidFill>
                    <a:schemeClr val="bg1">
                      <a:lumMod val="9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12">
                <a:extLst>
                  <a:ext uri="{FF2B5EF4-FFF2-40B4-BE49-F238E27FC236}">
                    <a16:creationId xmlns="" xmlns:a16="http://schemas.microsoft.com/office/drawing/2014/main" id="{81C6DB26-454A-46FD-BFC4-8B69C4715E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0283" y="5277850"/>
                <a:ext cx="1256685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3 648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="" xmlns:a16="http://schemas.microsoft.com/office/drawing/2014/main" id="{E511BFAC-FF47-4619-A3EF-1F3F6EF1E46F}"/>
                </a:ext>
              </a:extLst>
            </p:cNvPr>
            <p:cNvGrpSpPr/>
            <p:nvPr/>
          </p:nvGrpSpPr>
          <p:grpSpPr>
            <a:xfrm>
              <a:off x="5119563" y="5629308"/>
              <a:ext cx="1103370" cy="121573"/>
              <a:chOff x="5202780" y="5623593"/>
              <a:chExt cx="1103370" cy="121573"/>
            </a:xfrm>
          </p:grpSpPr>
          <p:sp>
            <p:nvSpPr>
              <p:cNvPr id="22" name="Овал 21">
                <a:extLst>
                  <a:ext uri="{FF2B5EF4-FFF2-40B4-BE49-F238E27FC236}">
                    <a16:creationId xmlns="" xmlns:a16="http://schemas.microsoft.com/office/drawing/2014/main" id="{2BF419A0-7FE0-408F-882C-FE70EEB87E4F}"/>
                  </a:ext>
                </a:extLst>
              </p:cNvPr>
              <p:cNvSpPr/>
              <p:nvPr/>
            </p:nvSpPr>
            <p:spPr>
              <a:xfrm>
                <a:off x="5202780" y="5625160"/>
                <a:ext cx="120006" cy="120006"/>
              </a:xfrm>
              <a:prstGeom prst="ellipse">
                <a:avLst/>
              </a:prstGeom>
              <a:solidFill>
                <a:srgbClr val="7A7A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="" xmlns:a16="http://schemas.microsoft.com/office/drawing/2014/main" id="{1B40288C-B50B-4555-87F2-8859665754C0}"/>
                  </a:ext>
                </a:extLst>
              </p:cNvPr>
              <p:cNvSpPr/>
              <p:nvPr/>
            </p:nvSpPr>
            <p:spPr>
              <a:xfrm>
                <a:off x="5388499" y="5625160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="" xmlns:a16="http://schemas.microsoft.com/office/drawing/2014/main" id="{60B33BEE-14BC-4B64-A192-ED2E6355B856}"/>
                  </a:ext>
                </a:extLst>
              </p:cNvPr>
              <p:cNvSpPr/>
              <p:nvPr/>
            </p:nvSpPr>
            <p:spPr>
              <a:xfrm>
                <a:off x="5590001" y="5625160"/>
                <a:ext cx="120006" cy="120006"/>
              </a:xfrm>
              <a:prstGeom prst="ellipse">
                <a:avLst/>
              </a:prstGeom>
              <a:solidFill>
                <a:srgbClr val="3232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="" xmlns:a16="http://schemas.microsoft.com/office/drawing/2014/main" id="{34254DB7-8451-4275-BEF5-DB20D9C40E1E}"/>
                  </a:ext>
                </a:extLst>
              </p:cNvPr>
              <p:cNvSpPr/>
              <p:nvPr/>
            </p:nvSpPr>
            <p:spPr>
              <a:xfrm>
                <a:off x="5782990" y="5625160"/>
                <a:ext cx="120006" cy="120006"/>
              </a:xfrm>
              <a:prstGeom prst="ellipse">
                <a:avLst/>
              </a:prstGeom>
              <a:solidFill>
                <a:srgbClr val="679AB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="" xmlns:a16="http://schemas.microsoft.com/office/drawing/2014/main" id="{17EAA803-42DF-489F-B0C2-5E7FD7C4AB2F}"/>
                  </a:ext>
                </a:extLst>
              </p:cNvPr>
              <p:cNvSpPr/>
              <p:nvPr/>
            </p:nvSpPr>
            <p:spPr>
              <a:xfrm>
                <a:off x="5975979" y="5623593"/>
                <a:ext cx="120006" cy="120006"/>
              </a:xfrm>
              <a:prstGeom prst="ellipse">
                <a:avLst/>
              </a:prstGeom>
              <a:solidFill>
                <a:srgbClr val="704F3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="" xmlns:a16="http://schemas.microsoft.com/office/drawing/2014/main" id="{890F57C4-D5ED-436B-BCAC-B1DF4F0E4721}"/>
                  </a:ext>
                </a:extLst>
              </p:cNvPr>
              <p:cNvSpPr/>
              <p:nvPr/>
            </p:nvSpPr>
            <p:spPr>
              <a:xfrm>
                <a:off x="6186144" y="5623593"/>
                <a:ext cx="120006" cy="120006"/>
              </a:xfrm>
              <a:prstGeom prst="ellipse">
                <a:avLst/>
              </a:prstGeom>
              <a:solidFill>
                <a:srgbClr val="EDE749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031B57C1-0F96-4174-B52F-5B926F167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09159" y="219810"/>
            <a:ext cx="2148880" cy="53382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D411929-82E1-4C8C-96E0-56563A483E01}"/>
              </a:ext>
            </a:extLst>
          </p:cNvPr>
          <p:cNvSpPr txBox="1"/>
          <p:nvPr/>
        </p:nvSpPr>
        <p:spPr>
          <a:xfrm>
            <a:off x="73115" y="6487548"/>
            <a:ext cx="38459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67241" y="4493135"/>
            <a:ext cx="16330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000" dirty="0" smtClean="0">
                <a:solidFill>
                  <a:schemeClr val="bg1"/>
                </a:solidFill>
              </a:rPr>
              <a:t>Двойные </a:t>
            </a:r>
            <a:r>
              <a:rPr lang="ru-RU" sz="1000" dirty="0">
                <a:solidFill>
                  <a:schemeClr val="bg1"/>
                </a:solidFill>
              </a:rPr>
              <a:t>стенки из пищевой нержавеющей </a:t>
            </a:r>
            <a:r>
              <a:rPr lang="ru-RU" sz="1000" dirty="0" smtClean="0">
                <a:solidFill>
                  <a:schemeClr val="bg1"/>
                </a:solidFill>
              </a:rPr>
              <a:t>стали</a:t>
            </a:r>
          </a:p>
          <a:p>
            <a:pPr marL="285750" indent="-285750">
              <a:buFontTx/>
              <a:buChar char="-"/>
            </a:pPr>
            <a:r>
              <a:rPr lang="ru-RU" sz="1000" dirty="0" smtClean="0">
                <a:solidFill>
                  <a:schemeClr val="bg1"/>
                </a:solidFill>
              </a:rPr>
              <a:t>Дополнительная </a:t>
            </a:r>
            <a:r>
              <a:rPr lang="ru-RU" sz="1000" dirty="0">
                <a:solidFill>
                  <a:schemeClr val="bg1"/>
                </a:solidFill>
              </a:rPr>
              <a:t>медная термоизоляция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895296" y="5135403"/>
            <a:ext cx="170756" cy="29339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A1BDB3E9-72FC-4ABA-A962-4CB0E21B6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736493" y="5141806"/>
            <a:ext cx="170366" cy="29272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7105552" y="5153427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 ч.</a:t>
            </a:r>
            <a:endParaRPr lang="ru-RU" sz="10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02ACE1C9-1DDC-476E-B7E4-B531A33B4991}"/>
              </a:ext>
            </a:extLst>
          </p:cNvPr>
          <p:cNvSpPr txBox="1"/>
          <p:nvPr/>
        </p:nvSpPr>
        <p:spPr>
          <a:xfrm>
            <a:off x="7920644" y="5161211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 24 ч.</a:t>
            </a:r>
            <a:endParaRPr lang="ru-RU" sz="10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4868EBAC-5DD0-4B29-A938-FFA51866E7DD}"/>
              </a:ext>
            </a:extLst>
          </p:cNvPr>
          <p:cNvGrpSpPr/>
          <p:nvPr/>
        </p:nvGrpSpPr>
        <p:grpSpPr>
          <a:xfrm>
            <a:off x="6935952" y="1377672"/>
            <a:ext cx="885724" cy="864000"/>
            <a:chOff x="6318027" y="3530757"/>
            <a:chExt cx="885724" cy="864000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88F81769-6CAA-4A99-BD2C-555E1C5E0B1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6328889" y="3530757"/>
              <a:ext cx="864000" cy="864000"/>
            </a:xfrm>
            <a:prstGeom prst="rect">
              <a:avLst/>
            </a:prstGeom>
            <a:effectLst>
              <a:outerShdw blurRad="12700" dist="12700" dir="5400000" algn="ctr" rotWithShape="0">
                <a:schemeClr val="bg1">
                  <a:lumMod val="50000"/>
                  <a:alpha val="99000"/>
                </a:schemeClr>
              </a:outerShdw>
            </a:effec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22F7A3B9-C550-4ECE-BAEE-217FD86D7EA1}"/>
                </a:ext>
              </a:extLst>
            </p:cNvPr>
            <p:cNvSpPr txBox="1"/>
            <p:nvPr/>
          </p:nvSpPr>
          <p:spPr>
            <a:xfrm>
              <a:off x="6318027" y="3747314"/>
              <a:ext cx="88572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50" dirty="0"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Приход </a:t>
              </a:r>
              <a:endParaRPr lang="en-US" sz="105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1604 </a:t>
              </a: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ont Bold" panose="00000900000000000000" pitchFamily="2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="" xmlns:a16="http://schemas.microsoft.com/office/drawing/2014/main" id="{FF015287-6FF4-4677-AEA7-B0A041D30BBE}"/>
              </a:ext>
            </a:extLst>
          </p:cNvPr>
          <p:cNvGrpSpPr/>
          <p:nvPr/>
        </p:nvGrpSpPr>
        <p:grpSpPr>
          <a:xfrm>
            <a:off x="334514" y="395426"/>
            <a:ext cx="1987751" cy="1008082"/>
            <a:chOff x="3566210" y="152688"/>
            <a:chExt cx="1987751" cy="1008082"/>
          </a:xfrm>
        </p:grpSpPr>
        <p:grpSp>
          <p:nvGrpSpPr>
            <p:cNvPr id="49" name="Группа 48">
              <a:extLst>
                <a:ext uri="{FF2B5EF4-FFF2-40B4-BE49-F238E27FC236}">
                  <a16:creationId xmlns="" xmlns:a16="http://schemas.microsoft.com/office/drawing/2014/main" id="{B78A2580-9730-4697-A68A-6BA35B946DE7}"/>
                </a:ext>
              </a:extLst>
            </p:cNvPr>
            <p:cNvGrpSpPr/>
            <p:nvPr/>
          </p:nvGrpSpPr>
          <p:grpSpPr>
            <a:xfrm>
              <a:off x="3566210" y="152688"/>
              <a:ext cx="1987751" cy="1008082"/>
              <a:chOff x="4981871" y="4567017"/>
              <a:chExt cx="1987751" cy="1008082"/>
            </a:xfrm>
          </p:grpSpPr>
          <p:sp>
            <p:nvSpPr>
              <p:cNvPr id="57" name="TextBox 11">
                <a:extLst>
                  <a:ext uri="{FF2B5EF4-FFF2-40B4-BE49-F238E27FC236}">
                    <a16:creationId xmlns="" xmlns:a16="http://schemas.microsoft.com/office/drawing/2014/main" id="{10EF269F-1DEA-463C-BDFB-0561346D60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3479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842015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58" name="TextBox 12">
                <a:extLst>
                  <a:ext uri="{FF2B5EF4-FFF2-40B4-BE49-F238E27FC236}">
                    <a16:creationId xmlns="" xmlns:a16="http://schemas.microsoft.com/office/drawing/2014/main" id="{8D330641-E2CB-476F-B7CA-9811B02FB5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987751" cy="487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Термос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CLUTCH N GO</a:t>
                </a:r>
                <a:r>
                  <a:rPr lang="en-US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400 мл</a:t>
                </a:r>
                <a:endPara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TextBox 12">
                <a:extLst>
                  <a:ext uri="{FF2B5EF4-FFF2-40B4-BE49-F238E27FC236}">
                    <a16:creationId xmlns="" xmlns:a16="http://schemas.microsoft.com/office/drawing/2014/main" id="{AD1927BA-173A-489B-81A5-4569769CD6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267322"/>
                <a:ext cx="1287788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4 860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30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50" name="Группа 49">
              <a:extLst>
                <a:ext uri="{FF2B5EF4-FFF2-40B4-BE49-F238E27FC236}">
                  <a16:creationId xmlns="" xmlns:a16="http://schemas.microsoft.com/office/drawing/2014/main" id="{CA743C5E-E862-4E2B-BB1E-BAECF765AB00}"/>
                </a:ext>
              </a:extLst>
            </p:cNvPr>
            <p:cNvGrpSpPr/>
            <p:nvPr/>
          </p:nvGrpSpPr>
          <p:grpSpPr>
            <a:xfrm>
              <a:off x="4158286" y="270059"/>
              <a:ext cx="907869" cy="123649"/>
              <a:chOff x="4329097" y="3828965"/>
              <a:chExt cx="907869" cy="123649"/>
            </a:xfrm>
          </p:grpSpPr>
          <p:sp>
            <p:nvSpPr>
              <p:cNvPr id="51" name="Овал 50">
                <a:extLst>
                  <a:ext uri="{FF2B5EF4-FFF2-40B4-BE49-F238E27FC236}">
                    <a16:creationId xmlns="" xmlns:a16="http://schemas.microsoft.com/office/drawing/2014/main" id="{27400950-4EB1-4C90-A9E1-33C3160F2E73}"/>
                  </a:ext>
                </a:extLst>
              </p:cNvPr>
              <p:cNvSpPr/>
              <p:nvPr/>
            </p:nvSpPr>
            <p:spPr>
              <a:xfrm>
                <a:off x="4329097" y="3832608"/>
                <a:ext cx="120006" cy="120006"/>
              </a:xfrm>
              <a:prstGeom prst="ellipse">
                <a:avLst/>
              </a:prstGeom>
              <a:solidFill>
                <a:srgbClr val="3434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="" xmlns:a16="http://schemas.microsoft.com/office/drawing/2014/main" id="{D123218F-4013-4BF7-92EC-F26483673D05}"/>
                  </a:ext>
                </a:extLst>
              </p:cNvPr>
              <p:cNvSpPr/>
              <p:nvPr/>
            </p:nvSpPr>
            <p:spPr>
              <a:xfrm>
                <a:off x="4514816" y="3832608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="" xmlns:a16="http://schemas.microsoft.com/office/drawing/2014/main" id="{76F30BF8-1A21-4AC9-8460-29B1D2F1A3CB}"/>
                  </a:ext>
                </a:extLst>
              </p:cNvPr>
              <p:cNvSpPr/>
              <p:nvPr/>
            </p:nvSpPr>
            <p:spPr>
              <a:xfrm>
                <a:off x="4522086" y="3832608"/>
                <a:ext cx="120006" cy="120006"/>
              </a:xfrm>
              <a:prstGeom prst="ellipse">
                <a:avLst/>
              </a:prstGeom>
              <a:solidFill>
                <a:srgbClr val="C3B5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Овал 53">
                <a:extLst>
                  <a:ext uri="{FF2B5EF4-FFF2-40B4-BE49-F238E27FC236}">
                    <a16:creationId xmlns="" xmlns:a16="http://schemas.microsoft.com/office/drawing/2014/main" id="{0E9DD86B-193F-403B-A109-E0B9A30FD017}"/>
                  </a:ext>
                </a:extLst>
              </p:cNvPr>
              <p:cNvSpPr/>
              <p:nvPr/>
            </p:nvSpPr>
            <p:spPr>
              <a:xfrm>
                <a:off x="4716318" y="3832608"/>
                <a:ext cx="120006" cy="120006"/>
              </a:xfrm>
              <a:prstGeom prst="ellipse">
                <a:avLst/>
              </a:prstGeom>
              <a:solidFill>
                <a:srgbClr val="1D2D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="" xmlns:a16="http://schemas.microsoft.com/office/drawing/2014/main" id="{AD082AC3-0E1C-45C9-992E-08C8F955A434}"/>
                  </a:ext>
                </a:extLst>
              </p:cNvPr>
              <p:cNvSpPr/>
              <p:nvPr/>
            </p:nvSpPr>
            <p:spPr>
              <a:xfrm>
                <a:off x="4909307" y="3832608"/>
                <a:ext cx="120006" cy="120006"/>
              </a:xfrm>
              <a:prstGeom prst="ellipse">
                <a:avLst/>
              </a:prstGeom>
              <a:solidFill>
                <a:srgbClr val="77B1B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="" xmlns:a16="http://schemas.microsoft.com/office/drawing/2014/main" id="{0E0AA830-7BCD-4D7D-BBF5-A5F27072F67E}"/>
                  </a:ext>
                </a:extLst>
              </p:cNvPr>
              <p:cNvSpPr/>
              <p:nvPr/>
            </p:nvSpPr>
            <p:spPr>
              <a:xfrm>
                <a:off x="5116960" y="3828965"/>
                <a:ext cx="120006" cy="120006"/>
              </a:xfrm>
              <a:prstGeom prst="ellipse">
                <a:avLst/>
              </a:prstGeom>
              <a:solidFill>
                <a:srgbClr val="D8B0A9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984FD1CC-571B-441E-93BD-4977BD24902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43" y="1405308"/>
            <a:ext cx="3812543" cy="205966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28452" y="3614850"/>
            <a:ext cx="170756" cy="29339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A1BDB3E9-72FC-4ABA-A962-4CB0E21B6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584628" y="3642708"/>
            <a:ext cx="170366" cy="292725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953687" y="3654329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12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02ACE1C9-1DDC-476E-B7E4-B531A33B4991}"/>
              </a:ext>
            </a:extLst>
          </p:cNvPr>
          <p:cNvSpPr txBox="1"/>
          <p:nvPr/>
        </p:nvSpPr>
        <p:spPr>
          <a:xfrm>
            <a:off x="1768779" y="3662113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До 24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05122" y="4223743"/>
            <a:ext cx="24586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00" dirty="0" smtClean="0"/>
              <a:t>Секретное </a:t>
            </a:r>
            <a:r>
              <a:rPr lang="ru-RU" sz="1000" dirty="0"/>
              <a:t>отделение на одной стороне для надежного хранения </a:t>
            </a:r>
            <a:r>
              <a:rPr lang="ru-RU" sz="1000" dirty="0" smtClean="0"/>
              <a:t>мелочей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Удобная </a:t>
            </a:r>
            <a:r>
              <a:rPr lang="ru-RU" sz="1000" dirty="0"/>
              <a:t>ручка для надежного захвата </a:t>
            </a:r>
            <a:r>
              <a:rPr lang="ru-RU" sz="1000" dirty="0" smtClean="0"/>
              <a:t>бутылки</a:t>
            </a:r>
          </a:p>
          <a:p>
            <a:pPr marL="171450" indent="-171450">
              <a:buFontTx/>
              <a:buChar char="-"/>
            </a:pPr>
            <a:r>
              <a:rPr lang="ru-RU" sz="1000" dirty="0" smtClean="0"/>
              <a:t>Крышки </a:t>
            </a:r>
            <a:r>
              <a:rPr lang="ru-RU" sz="1000" dirty="0"/>
              <a:t>с обеих сторон легко снимаются, давая доступ к колбе или отделению для </a:t>
            </a:r>
            <a:r>
              <a:rPr lang="ru-RU" sz="1000" dirty="0" smtClean="0"/>
              <a:t>мелочей</a:t>
            </a:r>
            <a:endParaRPr lang="ru-RU" sz="1000" dirty="0"/>
          </a:p>
        </p:txBody>
      </p: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xmlns="" id="{4868EBAC-5DD0-4B29-A938-FFA51866E7DD}"/>
              </a:ext>
            </a:extLst>
          </p:cNvPr>
          <p:cNvGrpSpPr/>
          <p:nvPr/>
        </p:nvGrpSpPr>
        <p:grpSpPr>
          <a:xfrm>
            <a:off x="2654893" y="3084789"/>
            <a:ext cx="885724" cy="864000"/>
            <a:chOff x="6318027" y="3530757"/>
            <a:chExt cx="885724" cy="864000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xmlns="" id="{88F81769-6CAA-4A99-BD2C-555E1C5E0B1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6328889" y="3530757"/>
              <a:ext cx="864000" cy="864000"/>
            </a:xfrm>
            <a:prstGeom prst="rect">
              <a:avLst/>
            </a:prstGeom>
            <a:effectLst>
              <a:outerShdw blurRad="12700" dist="12700" dir="5400000" algn="ctr" rotWithShape="0">
                <a:schemeClr val="bg1">
                  <a:lumMod val="50000"/>
                  <a:alpha val="99000"/>
                </a:schemeClr>
              </a:outerShdw>
            </a:effectLst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22F7A3B9-C550-4ECE-BAEE-217FD86D7EA1}"/>
                </a:ext>
              </a:extLst>
            </p:cNvPr>
            <p:cNvSpPr txBox="1"/>
            <p:nvPr/>
          </p:nvSpPr>
          <p:spPr>
            <a:xfrm>
              <a:off x="6318027" y="3747314"/>
              <a:ext cx="88572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50" dirty="0"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Приход </a:t>
              </a:r>
              <a:endParaRPr lang="en-US" sz="105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250 </a:t>
              </a: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ont Bold" panose="00000900000000000000" pitchFamily="2" charset="0"/>
              </a:endParaRP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="" xmlns:a16="http://schemas.microsoft.com/office/drawing/2014/main" id="{DB696FFD-CD9E-475B-9193-46CC81474AB1}"/>
              </a:ext>
            </a:extLst>
          </p:cNvPr>
          <p:cNvGrpSpPr/>
          <p:nvPr/>
        </p:nvGrpSpPr>
        <p:grpSpPr>
          <a:xfrm>
            <a:off x="2661136" y="900373"/>
            <a:ext cx="606406" cy="504035"/>
            <a:chOff x="1403549" y="4174576"/>
            <a:chExt cx="606406" cy="504035"/>
          </a:xfrm>
        </p:grpSpPr>
        <p:sp>
          <p:nvSpPr>
            <p:cNvPr id="79" name="Овал 78">
              <a:extLst>
                <a:ext uri="{FF2B5EF4-FFF2-40B4-BE49-F238E27FC236}">
                  <a16:creationId xmlns="" xmlns:a16="http://schemas.microsoft.com/office/drawing/2014/main" id="{C648CE1C-59DC-4838-B9F0-43591594C4EE}"/>
                </a:ext>
              </a:extLst>
            </p:cNvPr>
            <p:cNvSpPr/>
            <p:nvPr/>
          </p:nvSpPr>
          <p:spPr>
            <a:xfrm>
              <a:off x="1454735" y="4174576"/>
              <a:ext cx="504034" cy="50403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="" xmlns:a16="http://schemas.microsoft.com/office/drawing/2014/main" id="{2649AA08-3F42-48E8-AA57-2FBA1B761C79}"/>
                </a:ext>
              </a:extLst>
            </p:cNvPr>
            <p:cNvSpPr/>
            <p:nvPr/>
          </p:nvSpPr>
          <p:spPr>
            <a:xfrm>
              <a:off x="1403549" y="4288094"/>
              <a:ext cx="60640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467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42290FE-02A1-4C11-B7C1-788D7FC92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755" y="2087104"/>
            <a:ext cx="6212913" cy="4659685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A197F7C8-FC1C-47C3-94B4-37EA5EEDA72B}"/>
              </a:ext>
            </a:extLst>
          </p:cNvPr>
          <p:cNvGrpSpPr/>
          <p:nvPr/>
        </p:nvGrpSpPr>
        <p:grpSpPr>
          <a:xfrm>
            <a:off x="7061819" y="4635654"/>
            <a:ext cx="1767448" cy="1021812"/>
            <a:chOff x="3566210" y="152688"/>
            <a:chExt cx="1767448" cy="1021812"/>
          </a:xfrm>
        </p:grpSpPr>
        <p:grpSp>
          <p:nvGrpSpPr>
            <p:cNvPr id="6" name="Группа 5">
              <a:extLst>
                <a:ext uri="{FF2B5EF4-FFF2-40B4-BE49-F238E27FC236}">
                  <a16:creationId xmlns="" xmlns:a16="http://schemas.microsoft.com/office/drawing/2014/main" id="{89F475B0-9A19-499D-824E-67D78A502CD5}"/>
                </a:ext>
              </a:extLst>
            </p:cNvPr>
            <p:cNvGrpSpPr/>
            <p:nvPr/>
          </p:nvGrpSpPr>
          <p:grpSpPr>
            <a:xfrm>
              <a:off x="3566210" y="152688"/>
              <a:ext cx="1767448" cy="1021812"/>
              <a:chOff x="4981871" y="4567017"/>
              <a:chExt cx="1767448" cy="1021812"/>
            </a:xfrm>
          </p:grpSpPr>
          <p:sp>
            <p:nvSpPr>
              <p:cNvPr id="15" name="TextBox 11">
                <a:extLst>
                  <a:ext uri="{FF2B5EF4-FFF2-40B4-BE49-F238E27FC236}">
                    <a16:creationId xmlns="" xmlns:a16="http://schemas.microsoft.com/office/drawing/2014/main" id="{E574E8D4-743B-4D27-9BBC-4CDECE6762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3479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solidFill>
                      <a:schemeClr val="bg1">
                        <a:lumMod val="95000"/>
                      </a:schemeClr>
                    </a:solidFill>
                    <a:latin typeface="Segoe UI Light" panose="020B0502040204020203" pitchFamily="34" charset="0"/>
                  </a:rPr>
                  <a:t>842019</a:t>
                </a:r>
                <a:endParaRPr lang="en-US" altLang="ru-RU" sz="1100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="" xmlns:a16="http://schemas.microsoft.com/office/drawing/2014/main" id="{BF3C152D-4F54-4399-AF8B-DA76DB65EA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767448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Термос «</a:t>
                </a:r>
                <a:r>
                  <a:rPr lang="en-US" sz="1200" dirty="0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URBAN</a:t>
                </a:r>
                <a:r>
                  <a:rPr lang="en-US" sz="1200" dirty="0" smtClean="0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endParaRPr lang="ru-RU" sz="1200" dirty="0" smtClean="0">
                  <a:solidFill>
                    <a:schemeClr val="bg1">
                      <a:lumMod val="9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 smtClean="0">
                    <a:solidFill>
                      <a:schemeClr val="bg1">
                        <a:lumMod val="95000"/>
                      </a:schemeClr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460 мл</a:t>
                </a:r>
                <a:endParaRPr lang="ru-RU" sz="1200" dirty="0">
                  <a:solidFill>
                    <a:schemeClr val="bg1">
                      <a:lumMod val="95000"/>
                    </a:schemeClr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2">
                <a:extLst>
                  <a:ext uri="{FF2B5EF4-FFF2-40B4-BE49-F238E27FC236}">
                    <a16:creationId xmlns="" xmlns:a16="http://schemas.microsoft.com/office/drawing/2014/main" id="{72EB595B-BFF4-474A-B5FD-B30ADF53B5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5610" y="5281052"/>
                <a:ext cx="1256685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3 598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02B7E618-1D8F-4CA5-B470-252AD9285779}"/>
                </a:ext>
              </a:extLst>
            </p:cNvPr>
            <p:cNvGrpSpPr/>
            <p:nvPr/>
          </p:nvGrpSpPr>
          <p:grpSpPr>
            <a:xfrm>
              <a:off x="4158286" y="272135"/>
              <a:ext cx="1108108" cy="323732"/>
              <a:chOff x="4329097" y="3831041"/>
              <a:chExt cx="1108108" cy="323732"/>
            </a:xfrm>
          </p:grpSpPr>
          <p:sp>
            <p:nvSpPr>
              <p:cNvPr id="8" name="Овал 7">
                <a:extLst>
                  <a:ext uri="{FF2B5EF4-FFF2-40B4-BE49-F238E27FC236}">
                    <a16:creationId xmlns="" xmlns:a16="http://schemas.microsoft.com/office/drawing/2014/main" id="{CE37A091-B6DF-4A49-91FF-0A377E07B8D6}"/>
                  </a:ext>
                </a:extLst>
              </p:cNvPr>
              <p:cNvSpPr/>
              <p:nvPr/>
            </p:nvSpPr>
            <p:spPr>
              <a:xfrm>
                <a:off x="4329097" y="3832608"/>
                <a:ext cx="120006" cy="120006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="" xmlns:a16="http://schemas.microsoft.com/office/drawing/2014/main" id="{FB9CA277-3990-4D6C-B699-C5A692AE79F5}"/>
                  </a:ext>
                </a:extLst>
              </p:cNvPr>
              <p:cNvSpPr/>
              <p:nvPr/>
            </p:nvSpPr>
            <p:spPr>
              <a:xfrm>
                <a:off x="4514816" y="3832608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="" xmlns:a16="http://schemas.microsoft.com/office/drawing/2014/main" id="{4D0EA218-8A4B-4142-911C-1AB6B3275D9D}"/>
                  </a:ext>
                </a:extLst>
              </p:cNvPr>
              <p:cNvSpPr/>
              <p:nvPr/>
            </p:nvSpPr>
            <p:spPr>
              <a:xfrm>
                <a:off x="4522086" y="3832608"/>
                <a:ext cx="120006" cy="120006"/>
              </a:xfrm>
              <a:prstGeom prst="ellipse">
                <a:avLst/>
              </a:prstGeom>
              <a:solidFill>
                <a:srgbClr val="E0E0DE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="" xmlns:a16="http://schemas.microsoft.com/office/drawing/2014/main" id="{D465F956-51D8-4683-A4F6-1A28D6896884}"/>
                  </a:ext>
                </a:extLst>
              </p:cNvPr>
              <p:cNvSpPr/>
              <p:nvPr/>
            </p:nvSpPr>
            <p:spPr>
              <a:xfrm>
                <a:off x="4716318" y="3832608"/>
                <a:ext cx="120006" cy="120006"/>
              </a:xfrm>
              <a:prstGeom prst="ellipse">
                <a:avLst/>
              </a:prstGeom>
              <a:solidFill>
                <a:srgbClr val="BB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="" xmlns:a16="http://schemas.microsoft.com/office/drawing/2014/main" id="{535078BB-0768-485B-8544-8B9F5B896EE8}"/>
                  </a:ext>
                </a:extLst>
              </p:cNvPr>
              <p:cNvSpPr/>
              <p:nvPr/>
            </p:nvSpPr>
            <p:spPr>
              <a:xfrm>
                <a:off x="4909307" y="3832608"/>
                <a:ext cx="120006" cy="120006"/>
              </a:xfrm>
              <a:prstGeom prst="ellipse">
                <a:avLst/>
              </a:prstGeom>
              <a:solidFill>
                <a:srgbClr val="EE5D6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="" xmlns:a16="http://schemas.microsoft.com/office/drawing/2014/main" id="{B59C7007-39C9-455E-8C3C-092021FB647E}"/>
                  </a:ext>
                </a:extLst>
              </p:cNvPr>
              <p:cNvSpPr/>
              <p:nvPr/>
            </p:nvSpPr>
            <p:spPr>
              <a:xfrm>
                <a:off x="5102296" y="3831041"/>
                <a:ext cx="120006" cy="120006"/>
              </a:xfrm>
              <a:prstGeom prst="ellipse">
                <a:avLst/>
              </a:prstGeom>
              <a:solidFill>
                <a:srgbClr val="5AC4C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="" xmlns:a16="http://schemas.microsoft.com/office/drawing/2014/main" id="{BBC3B9A3-FFC5-4C13-8595-E9F6AD83CA07}"/>
                  </a:ext>
                </a:extLst>
              </p:cNvPr>
              <p:cNvSpPr/>
              <p:nvPr/>
            </p:nvSpPr>
            <p:spPr>
              <a:xfrm>
                <a:off x="5312461" y="3831041"/>
                <a:ext cx="120006" cy="120006"/>
              </a:xfrm>
              <a:prstGeom prst="ellipse">
                <a:avLst/>
              </a:prstGeom>
              <a:solidFill>
                <a:srgbClr val="ECE96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="" xmlns:a16="http://schemas.microsoft.com/office/drawing/2014/main" id="{D3B2DD75-D44D-442A-ABB0-7AE38FF9975E}"/>
                  </a:ext>
                </a:extLst>
              </p:cNvPr>
              <p:cNvSpPr/>
              <p:nvPr/>
            </p:nvSpPr>
            <p:spPr>
              <a:xfrm>
                <a:off x="5317199" y="4034767"/>
                <a:ext cx="120006" cy="120006"/>
              </a:xfrm>
              <a:prstGeom prst="ellipse">
                <a:avLst/>
              </a:prstGeom>
              <a:solidFill>
                <a:srgbClr val="EFEFEF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DB696FFD-CD9E-475B-9193-46CC81474AB1}"/>
              </a:ext>
            </a:extLst>
          </p:cNvPr>
          <p:cNvGrpSpPr/>
          <p:nvPr/>
        </p:nvGrpSpPr>
        <p:grpSpPr>
          <a:xfrm>
            <a:off x="4686294" y="2705451"/>
            <a:ext cx="606406" cy="504035"/>
            <a:chOff x="1403549" y="4174576"/>
            <a:chExt cx="606406" cy="504035"/>
          </a:xfrm>
        </p:grpSpPr>
        <p:sp>
          <p:nvSpPr>
            <p:cNvPr id="19" name="Овал 18">
              <a:extLst>
                <a:ext uri="{FF2B5EF4-FFF2-40B4-BE49-F238E27FC236}">
                  <a16:creationId xmlns="" xmlns:a16="http://schemas.microsoft.com/office/drawing/2014/main" id="{C648CE1C-59DC-4838-B9F0-43591594C4EE}"/>
                </a:ext>
              </a:extLst>
            </p:cNvPr>
            <p:cNvSpPr/>
            <p:nvPr/>
          </p:nvSpPr>
          <p:spPr>
            <a:xfrm>
              <a:off x="1454735" y="4174576"/>
              <a:ext cx="504034" cy="50403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2649AA08-3F42-48E8-AA57-2FBA1B761C79}"/>
                </a:ext>
              </a:extLst>
            </p:cNvPr>
            <p:cNvSpPr/>
            <p:nvPr/>
          </p:nvSpPr>
          <p:spPr>
            <a:xfrm>
              <a:off x="1403549" y="4288094"/>
              <a:ext cx="60640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0F012E1-72E1-410F-B176-BC4E7CE0F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2170" y="279002"/>
            <a:ext cx="2148880" cy="5338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CDC2625-C605-4C87-ADA6-C1A4717727B5}"/>
              </a:ext>
            </a:extLst>
          </p:cNvPr>
          <p:cNvSpPr txBox="1"/>
          <p:nvPr/>
        </p:nvSpPr>
        <p:spPr>
          <a:xfrm>
            <a:off x="179876" y="6395797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solidFill>
                <a:schemeClr val="bg1">
                  <a:lumMod val="9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289077" y="5107996"/>
            <a:ext cx="170756" cy="29339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4499333" y="5126020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 ч.</a:t>
            </a:r>
            <a:endParaRPr lang="ru-RU" sz="10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8169" y="3877251"/>
            <a:ext cx="20013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000" dirty="0" smtClean="0">
                <a:solidFill>
                  <a:schemeClr val="bg1"/>
                </a:solidFill>
              </a:rPr>
              <a:t>Матовое </a:t>
            </a:r>
            <a:r>
              <a:rPr lang="ru-RU" sz="1000" dirty="0">
                <a:solidFill>
                  <a:schemeClr val="bg1"/>
                </a:solidFill>
              </a:rPr>
              <a:t>покрытие не дает термосу скользить в </a:t>
            </a:r>
            <a:r>
              <a:rPr lang="ru-RU" sz="1000" dirty="0" smtClean="0">
                <a:solidFill>
                  <a:schemeClr val="bg1"/>
                </a:solidFill>
              </a:rPr>
              <a:t>руке</a:t>
            </a:r>
          </a:p>
          <a:p>
            <a:pPr marL="285750" indent="-285750">
              <a:buFontTx/>
              <a:buChar char="-"/>
            </a:pPr>
            <a:r>
              <a:rPr lang="ru-RU" sz="1000" dirty="0" smtClean="0">
                <a:solidFill>
                  <a:schemeClr val="bg1"/>
                </a:solidFill>
              </a:rPr>
              <a:t>Нержавеющая </a:t>
            </a:r>
            <a:r>
              <a:rPr lang="ru-RU" sz="1000" dirty="0">
                <a:solidFill>
                  <a:schemeClr val="bg1"/>
                </a:solidFill>
              </a:rPr>
              <a:t>сталь, двойные стенки с вакуумной изоляцией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4868EBAC-5DD0-4B29-A938-FFA51866E7DD}"/>
              </a:ext>
            </a:extLst>
          </p:cNvPr>
          <p:cNvGrpSpPr/>
          <p:nvPr/>
        </p:nvGrpSpPr>
        <p:grpSpPr>
          <a:xfrm>
            <a:off x="6557263" y="2777486"/>
            <a:ext cx="885724" cy="864000"/>
            <a:chOff x="6318027" y="3530757"/>
            <a:chExt cx="885724" cy="86400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88F81769-6CAA-4A99-BD2C-555E1C5E0B1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328889" y="3530757"/>
              <a:ext cx="864000" cy="864000"/>
            </a:xfrm>
            <a:prstGeom prst="rect">
              <a:avLst/>
            </a:prstGeom>
            <a:effectLst>
              <a:outerShdw blurRad="12700" dist="12700" dir="5400000" algn="ctr" rotWithShape="0">
                <a:schemeClr val="bg1">
                  <a:lumMod val="50000"/>
                  <a:alpha val="99000"/>
                </a:scheme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22F7A3B9-C550-4ECE-BAEE-217FD86D7EA1}"/>
                </a:ext>
              </a:extLst>
            </p:cNvPr>
            <p:cNvSpPr txBox="1"/>
            <p:nvPr/>
          </p:nvSpPr>
          <p:spPr>
            <a:xfrm>
              <a:off x="6318027" y="3747314"/>
              <a:ext cx="88572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50" dirty="0"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Приход </a:t>
              </a:r>
              <a:endParaRPr lang="en-US" sz="105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506 </a:t>
              </a: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ont Bold" panose="00000900000000000000" pitchFamily="2" charset="0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="" xmlns:a16="http://schemas.microsoft.com/office/drawing/2014/main" id="{914FCA29-DCEA-471E-BD70-7796C0A2F571}"/>
              </a:ext>
            </a:extLst>
          </p:cNvPr>
          <p:cNvGrpSpPr/>
          <p:nvPr/>
        </p:nvGrpSpPr>
        <p:grpSpPr>
          <a:xfrm>
            <a:off x="2511582" y="607278"/>
            <a:ext cx="1987751" cy="1043119"/>
            <a:chOff x="3566210" y="152688"/>
            <a:chExt cx="1987751" cy="1043119"/>
          </a:xfrm>
        </p:grpSpPr>
        <p:grpSp>
          <p:nvGrpSpPr>
            <p:cNvPr id="30" name="Группа 29">
              <a:extLst>
                <a:ext uri="{FF2B5EF4-FFF2-40B4-BE49-F238E27FC236}">
                  <a16:creationId xmlns="" xmlns:a16="http://schemas.microsoft.com/office/drawing/2014/main" id="{0B370C27-77BF-4127-B443-34E20F74058C}"/>
                </a:ext>
              </a:extLst>
            </p:cNvPr>
            <p:cNvGrpSpPr/>
            <p:nvPr/>
          </p:nvGrpSpPr>
          <p:grpSpPr>
            <a:xfrm>
              <a:off x="3566210" y="152688"/>
              <a:ext cx="1987751" cy="1043119"/>
              <a:chOff x="4981871" y="4567017"/>
              <a:chExt cx="1987751" cy="1043119"/>
            </a:xfrm>
          </p:grpSpPr>
          <p:sp>
            <p:nvSpPr>
              <p:cNvPr id="40" name="TextBox 11">
                <a:extLst>
                  <a:ext uri="{FF2B5EF4-FFF2-40B4-BE49-F238E27FC236}">
                    <a16:creationId xmlns="" xmlns:a16="http://schemas.microsoft.com/office/drawing/2014/main" id="{66CDCECC-E7E0-4490-9C64-47D7C86BF5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3479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latin typeface="Segoe UI Light" panose="020B0502040204020203" pitchFamily="34" charset="0"/>
                  </a:rPr>
                  <a:t>842003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1" name="TextBox 12">
                <a:extLst>
                  <a:ext uri="{FF2B5EF4-FFF2-40B4-BE49-F238E27FC236}">
                    <a16:creationId xmlns="" xmlns:a16="http://schemas.microsoft.com/office/drawing/2014/main" id="{F80F7A8C-46E3-4555-8890-F3CC6420E6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987751" cy="487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Термос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 BATON</a:t>
                </a:r>
                <a:r>
                  <a:rPr lang="en-US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500 мл</a:t>
                </a:r>
                <a:endPara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TextBox 12">
                <a:extLst>
                  <a:ext uri="{FF2B5EF4-FFF2-40B4-BE49-F238E27FC236}">
                    <a16:creationId xmlns="" xmlns:a16="http://schemas.microsoft.com/office/drawing/2014/main" id="{3E87F344-6297-4648-A35A-3DE8DEDBE3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58355" y="5302359"/>
                <a:ext cx="1287788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3 797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30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="" xmlns:a16="http://schemas.microsoft.com/office/drawing/2014/main" id="{40E6E3F5-3574-4A8D-8AF3-BEA528E4B718}"/>
                </a:ext>
              </a:extLst>
            </p:cNvPr>
            <p:cNvGrpSpPr/>
            <p:nvPr/>
          </p:nvGrpSpPr>
          <p:grpSpPr>
            <a:xfrm>
              <a:off x="4158286" y="270059"/>
              <a:ext cx="907869" cy="123649"/>
              <a:chOff x="4329097" y="3828965"/>
              <a:chExt cx="907869" cy="123649"/>
            </a:xfrm>
          </p:grpSpPr>
          <p:sp>
            <p:nvSpPr>
              <p:cNvPr id="32" name="Овал 31">
                <a:extLst>
                  <a:ext uri="{FF2B5EF4-FFF2-40B4-BE49-F238E27FC236}">
                    <a16:creationId xmlns="" xmlns:a16="http://schemas.microsoft.com/office/drawing/2014/main" id="{B84B8DEA-F0C6-4083-B1E0-0EBC0946D827}"/>
                  </a:ext>
                </a:extLst>
              </p:cNvPr>
              <p:cNvSpPr/>
              <p:nvPr/>
            </p:nvSpPr>
            <p:spPr>
              <a:xfrm>
                <a:off x="4329097" y="3832608"/>
                <a:ext cx="120006" cy="120006"/>
              </a:xfrm>
              <a:prstGeom prst="ellipse">
                <a:avLst/>
              </a:prstGeom>
              <a:solidFill>
                <a:srgbClr val="898B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="" xmlns:a16="http://schemas.microsoft.com/office/drawing/2014/main" id="{02D98775-464B-4321-B560-630F886EBD7E}"/>
                  </a:ext>
                </a:extLst>
              </p:cNvPr>
              <p:cNvSpPr/>
              <p:nvPr/>
            </p:nvSpPr>
            <p:spPr>
              <a:xfrm>
                <a:off x="4514816" y="3832608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="" xmlns:a16="http://schemas.microsoft.com/office/drawing/2014/main" id="{74C14563-63A0-43C6-B465-2DDF409952D0}"/>
                  </a:ext>
                </a:extLst>
              </p:cNvPr>
              <p:cNvSpPr/>
              <p:nvPr/>
            </p:nvSpPr>
            <p:spPr>
              <a:xfrm>
                <a:off x="4522086" y="3832608"/>
                <a:ext cx="120006" cy="120006"/>
              </a:xfrm>
              <a:prstGeom prst="ellipse">
                <a:avLst/>
              </a:prstGeom>
              <a:solidFill>
                <a:srgbClr val="E2CC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="" xmlns:a16="http://schemas.microsoft.com/office/drawing/2014/main" id="{E217ED27-D8F8-44E8-976E-6832FF1CECE5}"/>
                  </a:ext>
                </a:extLst>
              </p:cNvPr>
              <p:cNvSpPr/>
              <p:nvPr/>
            </p:nvSpPr>
            <p:spPr>
              <a:xfrm>
                <a:off x="4716318" y="3832608"/>
                <a:ext cx="120006" cy="120006"/>
              </a:xfrm>
              <a:prstGeom prst="ellipse">
                <a:avLst/>
              </a:prstGeom>
              <a:solidFill>
                <a:srgbClr val="C0B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="" xmlns:a16="http://schemas.microsoft.com/office/drawing/2014/main" id="{758C485B-6586-4B73-A5BD-C5D1B2238537}"/>
                  </a:ext>
                </a:extLst>
              </p:cNvPr>
              <p:cNvSpPr/>
              <p:nvPr/>
            </p:nvSpPr>
            <p:spPr>
              <a:xfrm>
                <a:off x="4909307" y="3832608"/>
                <a:ext cx="120006" cy="120006"/>
              </a:xfrm>
              <a:prstGeom prst="ellipse">
                <a:avLst/>
              </a:prstGeom>
              <a:solidFill>
                <a:srgbClr val="92928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="" xmlns:a16="http://schemas.microsoft.com/office/drawing/2014/main" id="{5E30AA3E-3758-4228-A735-D7FBBA7BEFD6}"/>
                  </a:ext>
                </a:extLst>
              </p:cNvPr>
              <p:cNvSpPr/>
              <p:nvPr/>
            </p:nvSpPr>
            <p:spPr>
              <a:xfrm>
                <a:off x="5116960" y="3828965"/>
                <a:ext cx="120006" cy="120006"/>
              </a:xfrm>
              <a:prstGeom prst="ellipse">
                <a:avLst/>
              </a:prstGeom>
              <a:solidFill>
                <a:srgbClr val="D7A6A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72842" y="5532582"/>
            <a:ext cx="170756" cy="29339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A1BDB3E9-72FC-4ABA-A962-4CB0E21B60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814039" y="5538985"/>
            <a:ext cx="170366" cy="29272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1183098" y="5550606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12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2ACE1C9-1DDC-476E-B7E4-B531A33B4991}"/>
              </a:ext>
            </a:extLst>
          </p:cNvPr>
          <p:cNvSpPr txBox="1"/>
          <p:nvPr/>
        </p:nvSpPr>
        <p:spPr>
          <a:xfrm>
            <a:off x="1998190" y="5558390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До 24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4868EBAC-5DD0-4B29-A938-FFA51866E7DD}"/>
              </a:ext>
            </a:extLst>
          </p:cNvPr>
          <p:cNvGrpSpPr/>
          <p:nvPr/>
        </p:nvGrpSpPr>
        <p:grpSpPr>
          <a:xfrm>
            <a:off x="2545307" y="1886162"/>
            <a:ext cx="885724" cy="864000"/>
            <a:chOff x="6318027" y="3530757"/>
            <a:chExt cx="885724" cy="8640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xmlns="" id="{88F81769-6CAA-4A99-BD2C-555E1C5E0B1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328889" y="3530757"/>
              <a:ext cx="864000" cy="864000"/>
            </a:xfrm>
            <a:prstGeom prst="rect">
              <a:avLst/>
            </a:prstGeom>
            <a:effectLst>
              <a:outerShdw blurRad="12700" dist="12700" dir="5400000" algn="ctr" rotWithShape="0">
                <a:schemeClr val="bg1">
                  <a:lumMod val="50000"/>
                  <a:alpha val="99000"/>
                </a:scheme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22F7A3B9-C550-4ECE-BAEE-217FD86D7EA1}"/>
                </a:ext>
              </a:extLst>
            </p:cNvPr>
            <p:cNvSpPr txBox="1"/>
            <p:nvPr/>
          </p:nvSpPr>
          <p:spPr>
            <a:xfrm>
              <a:off x="6318027" y="3747314"/>
              <a:ext cx="88572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50" dirty="0"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Приход </a:t>
              </a:r>
              <a:endParaRPr lang="en-US" sz="105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+ 2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00 </a:t>
              </a: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ont Bold" panose="00000900000000000000" pitchFamily="2" charset="0"/>
              </a:endParaRP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220" y="724649"/>
            <a:ext cx="6380895" cy="4788436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="" xmlns:a16="http://schemas.microsoft.com/office/drawing/2014/main" id="{DB696FFD-CD9E-475B-9193-46CC81474AB1}"/>
              </a:ext>
            </a:extLst>
          </p:cNvPr>
          <p:cNvGrpSpPr/>
          <p:nvPr/>
        </p:nvGrpSpPr>
        <p:grpSpPr>
          <a:xfrm>
            <a:off x="366436" y="453134"/>
            <a:ext cx="606406" cy="504035"/>
            <a:chOff x="1403549" y="4174576"/>
            <a:chExt cx="606406" cy="504035"/>
          </a:xfrm>
        </p:grpSpPr>
        <p:sp>
          <p:nvSpPr>
            <p:cNvPr id="51" name="Овал 50">
              <a:extLst>
                <a:ext uri="{FF2B5EF4-FFF2-40B4-BE49-F238E27FC236}">
                  <a16:creationId xmlns="" xmlns:a16="http://schemas.microsoft.com/office/drawing/2014/main" id="{C648CE1C-59DC-4838-B9F0-43591594C4EE}"/>
                </a:ext>
              </a:extLst>
            </p:cNvPr>
            <p:cNvSpPr/>
            <p:nvPr/>
          </p:nvSpPr>
          <p:spPr>
            <a:xfrm>
              <a:off x="1454735" y="4174576"/>
              <a:ext cx="504034" cy="50403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="" xmlns:a16="http://schemas.microsoft.com/office/drawing/2014/main" id="{2649AA08-3F42-48E8-AA57-2FBA1B761C79}"/>
                </a:ext>
              </a:extLst>
            </p:cNvPr>
            <p:cNvSpPr/>
            <p:nvPr/>
          </p:nvSpPr>
          <p:spPr>
            <a:xfrm>
              <a:off x="1403549" y="4288094"/>
              <a:ext cx="60640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176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79B9EEA-6FE1-416D-891A-BC2109F3A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AD7B9BC3-AFD0-4CCF-85E1-05AB1EDA6C48}"/>
              </a:ext>
            </a:extLst>
          </p:cNvPr>
          <p:cNvGrpSpPr/>
          <p:nvPr/>
        </p:nvGrpSpPr>
        <p:grpSpPr>
          <a:xfrm>
            <a:off x="2445894" y="1665200"/>
            <a:ext cx="1714981" cy="1088013"/>
            <a:chOff x="3566210" y="152688"/>
            <a:chExt cx="1714981" cy="1088013"/>
          </a:xfrm>
        </p:grpSpPr>
        <p:grpSp>
          <p:nvGrpSpPr>
            <p:cNvPr id="6" name="Группа 5">
              <a:extLst>
                <a:ext uri="{FF2B5EF4-FFF2-40B4-BE49-F238E27FC236}">
                  <a16:creationId xmlns="" xmlns:a16="http://schemas.microsoft.com/office/drawing/2014/main" id="{2DE8F69B-6BEF-412E-87AF-9389DE3BCA07}"/>
                </a:ext>
              </a:extLst>
            </p:cNvPr>
            <p:cNvGrpSpPr/>
            <p:nvPr/>
          </p:nvGrpSpPr>
          <p:grpSpPr>
            <a:xfrm>
              <a:off x="3566210" y="152688"/>
              <a:ext cx="1714981" cy="1088013"/>
              <a:chOff x="4981871" y="4567017"/>
              <a:chExt cx="1714981" cy="1088013"/>
            </a:xfrm>
          </p:grpSpPr>
          <p:sp>
            <p:nvSpPr>
              <p:cNvPr id="13" name="TextBox 11">
                <a:extLst>
                  <a:ext uri="{FF2B5EF4-FFF2-40B4-BE49-F238E27FC236}">
                    <a16:creationId xmlns="" xmlns:a16="http://schemas.microsoft.com/office/drawing/2014/main" id="{A75259B3-97A8-42A2-8B53-C70479FE73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634791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sz="1100" dirty="0">
                    <a:solidFill>
                      <a:schemeClr val="bg1"/>
                    </a:solidFill>
                    <a:latin typeface="Segoe UI Light" panose="020B0502040204020203" pitchFamily="34" charset="0"/>
                  </a:rPr>
                  <a:t>842006</a:t>
                </a:r>
                <a:endParaRPr lang="en-US" altLang="ru-RU" sz="1100" dirty="0">
                  <a:solidFill>
                    <a:schemeClr val="bg1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="" xmlns:a16="http://schemas.microsoft.com/office/drawing/2014/main" id="{74C1AF02-9855-4C40-9C63-558968FBB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714981" cy="473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Термос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</a:t>
                </a:r>
                <a:r>
                  <a:rPr lang="en-US" sz="12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SKINNY MINI»</a:t>
                </a:r>
                <a:endParaRPr lang="ru-RU" sz="12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="" xmlns:a16="http://schemas.microsoft.com/office/drawing/2014/main" id="{99CB3601-B23F-4C27-8CA4-6B05984787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1" y="5347253"/>
                <a:ext cx="1239011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3 098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E5AE536E-8F57-40C3-8F5B-FFCBB5101F4C}"/>
                </a:ext>
              </a:extLst>
            </p:cNvPr>
            <p:cNvGrpSpPr/>
            <p:nvPr/>
          </p:nvGrpSpPr>
          <p:grpSpPr>
            <a:xfrm>
              <a:off x="4158286" y="273490"/>
              <a:ext cx="1112594" cy="124744"/>
              <a:chOff x="4329097" y="3832396"/>
              <a:chExt cx="1112594" cy="124744"/>
            </a:xfrm>
          </p:grpSpPr>
          <p:sp>
            <p:nvSpPr>
              <p:cNvPr id="8" name="Овал 7">
                <a:extLst>
                  <a:ext uri="{FF2B5EF4-FFF2-40B4-BE49-F238E27FC236}">
                    <a16:creationId xmlns="" xmlns:a16="http://schemas.microsoft.com/office/drawing/2014/main" id="{7842C94E-9A68-4D04-ABE2-EB2CEE8E97EF}"/>
                  </a:ext>
                </a:extLst>
              </p:cNvPr>
              <p:cNvSpPr/>
              <p:nvPr/>
            </p:nvSpPr>
            <p:spPr>
              <a:xfrm>
                <a:off x="4329097" y="3832608"/>
                <a:ext cx="120006" cy="120006"/>
              </a:xfrm>
              <a:prstGeom prst="ellipse">
                <a:avLst/>
              </a:prstGeom>
              <a:solidFill>
                <a:srgbClr val="2427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="" xmlns:a16="http://schemas.microsoft.com/office/drawing/2014/main" id="{A7A146D4-A219-4C47-A088-0CF673525D02}"/>
                  </a:ext>
                </a:extLst>
              </p:cNvPr>
              <p:cNvSpPr/>
              <p:nvPr/>
            </p:nvSpPr>
            <p:spPr>
              <a:xfrm>
                <a:off x="4514816" y="3832608"/>
                <a:ext cx="120006" cy="120006"/>
              </a:xfrm>
              <a:prstGeom prst="ellipse">
                <a:avLst/>
              </a:prstGeom>
              <a:solidFill>
                <a:srgbClr val="DBE4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="" xmlns:a16="http://schemas.microsoft.com/office/drawing/2014/main" id="{5684E810-8E22-49A8-B770-F67B5CEA1226}"/>
                  </a:ext>
                </a:extLst>
              </p:cNvPr>
              <p:cNvSpPr/>
              <p:nvPr/>
            </p:nvSpPr>
            <p:spPr>
              <a:xfrm>
                <a:off x="4716318" y="3832608"/>
                <a:ext cx="120006" cy="120006"/>
              </a:xfrm>
              <a:prstGeom prst="ellipse">
                <a:avLst/>
              </a:prstGeom>
              <a:solidFill>
                <a:srgbClr val="D7E5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="" xmlns:a16="http://schemas.microsoft.com/office/drawing/2014/main" id="{F4286E09-B3A4-4C57-B945-8A524FC5D671}"/>
                  </a:ext>
                </a:extLst>
              </p:cNvPr>
              <p:cNvSpPr/>
              <p:nvPr/>
            </p:nvSpPr>
            <p:spPr>
              <a:xfrm>
                <a:off x="4909307" y="3832608"/>
                <a:ext cx="120006" cy="120006"/>
              </a:xfrm>
              <a:prstGeom prst="ellipse">
                <a:avLst/>
              </a:prstGeom>
              <a:solidFill>
                <a:srgbClr val="C295A5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="" xmlns:a16="http://schemas.microsoft.com/office/drawing/2014/main" id="{27EE77E1-1001-4BE3-9519-0D5CCCB32A01}"/>
                  </a:ext>
                </a:extLst>
              </p:cNvPr>
              <p:cNvSpPr/>
              <p:nvPr/>
            </p:nvSpPr>
            <p:spPr>
              <a:xfrm>
                <a:off x="5108483" y="3837134"/>
                <a:ext cx="120006" cy="120006"/>
              </a:xfrm>
              <a:prstGeom prst="ellipse">
                <a:avLst/>
              </a:prstGeom>
              <a:solidFill>
                <a:srgbClr val="C5938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="" xmlns:a16="http://schemas.microsoft.com/office/drawing/2014/main" id="{89506280-775E-45FC-8ED2-CD3F809C0E08}"/>
                  </a:ext>
                </a:extLst>
              </p:cNvPr>
              <p:cNvSpPr/>
              <p:nvPr/>
            </p:nvSpPr>
            <p:spPr>
              <a:xfrm>
                <a:off x="5321685" y="3832396"/>
                <a:ext cx="120006" cy="120006"/>
              </a:xfrm>
              <a:prstGeom prst="ellipse">
                <a:avLst/>
              </a:prstGeom>
              <a:solidFill>
                <a:srgbClr val="3EC0B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384A7ADD-2311-4570-A3D8-778542F6AB1A}"/>
              </a:ext>
            </a:extLst>
          </p:cNvPr>
          <p:cNvGrpSpPr/>
          <p:nvPr/>
        </p:nvGrpSpPr>
        <p:grpSpPr>
          <a:xfrm>
            <a:off x="7429019" y="3657268"/>
            <a:ext cx="606406" cy="504035"/>
            <a:chOff x="1403549" y="4174576"/>
            <a:chExt cx="606406" cy="504035"/>
          </a:xfrm>
        </p:grpSpPr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C5495003-1E77-43DB-B025-BBC0E3355C93}"/>
                </a:ext>
              </a:extLst>
            </p:cNvPr>
            <p:cNvSpPr/>
            <p:nvPr/>
          </p:nvSpPr>
          <p:spPr>
            <a:xfrm>
              <a:off x="1454735" y="4174576"/>
              <a:ext cx="504034" cy="50403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FA6E637E-352A-41F1-897C-225974CCC7D3}"/>
                </a:ext>
              </a:extLst>
            </p:cNvPr>
            <p:cNvSpPr/>
            <p:nvPr/>
          </p:nvSpPr>
          <p:spPr>
            <a:xfrm>
              <a:off x="1403549" y="4288094"/>
              <a:ext cx="60640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0C69513-7DD6-4A6D-801A-08F25F711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9799" y="146272"/>
            <a:ext cx="2148880" cy="5338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7D17152-A768-41EC-BC59-09F1DF963ABF}"/>
              </a:ext>
            </a:extLst>
          </p:cNvPr>
          <p:cNvSpPr txBox="1"/>
          <p:nvPr/>
        </p:nvSpPr>
        <p:spPr>
          <a:xfrm>
            <a:off x="159894" y="645102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solidFill>
                <a:schemeClr val="bg1">
                  <a:lumMod val="9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00534" y="6006540"/>
            <a:ext cx="170756" cy="2933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A1BDB3E9-72FC-4ABA-A962-4CB0E21B6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941731" y="6012943"/>
            <a:ext cx="170366" cy="2927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3310790" y="6024564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 ч.</a:t>
            </a:r>
            <a:endParaRPr lang="ru-RU" sz="10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2ACE1C9-1DDC-476E-B7E4-B531A33B4991}"/>
              </a:ext>
            </a:extLst>
          </p:cNvPr>
          <p:cNvSpPr txBox="1"/>
          <p:nvPr/>
        </p:nvSpPr>
        <p:spPr>
          <a:xfrm>
            <a:off x="4125882" y="6032348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 24 ч.</a:t>
            </a:r>
            <a:endParaRPr lang="ru-RU" sz="10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13560" y="4500474"/>
            <a:ext cx="13432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00" dirty="0" smtClean="0">
                <a:solidFill>
                  <a:schemeClr val="bg1"/>
                </a:solidFill>
              </a:rPr>
              <a:t>Медная термоизоляция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solidFill>
                  <a:schemeClr val="bg1"/>
                </a:solidFill>
              </a:rPr>
              <a:t>Пищевая </a:t>
            </a:r>
            <a:r>
              <a:rPr lang="ru-RU" sz="1000" dirty="0">
                <a:solidFill>
                  <a:schemeClr val="bg1"/>
                </a:solidFill>
              </a:rPr>
              <a:t>нержавеющая сталь </a:t>
            </a:r>
            <a:r>
              <a:rPr lang="ru-RU" sz="1000" dirty="0" smtClean="0">
                <a:solidFill>
                  <a:schemeClr val="bg1"/>
                </a:solidFill>
              </a:rPr>
              <a:t>18/8</a:t>
            </a:r>
          </a:p>
          <a:p>
            <a:pPr marL="171450" indent="-171450">
              <a:buFontTx/>
              <a:buChar char="-"/>
            </a:pPr>
            <a:r>
              <a:rPr lang="ru-RU" sz="1000" dirty="0" smtClean="0">
                <a:solidFill>
                  <a:schemeClr val="bg1"/>
                </a:solidFill>
              </a:rPr>
              <a:t>Силиконовый </a:t>
            </a:r>
            <a:r>
              <a:rPr lang="ru-RU" sz="1000" dirty="0">
                <a:solidFill>
                  <a:schemeClr val="bg1"/>
                </a:solidFill>
              </a:rPr>
              <a:t>ремешок для переноски на крышке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4868EBAC-5DD0-4B29-A938-FFA51866E7DD}"/>
              </a:ext>
            </a:extLst>
          </p:cNvPr>
          <p:cNvGrpSpPr/>
          <p:nvPr/>
        </p:nvGrpSpPr>
        <p:grpSpPr>
          <a:xfrm>
            <a:off x="5474323" y="4633630"/>
            <a:ext cx="885724" cy="864000"/>
            <a:chOff x="6318027" y="3530757"/>
            <a:chExt cx="885724" cy="8640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88F81769-6CAA-4A99-BD2C-555E1C5E0B1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6328889" y="3530757"/>
              <a:ext cx="864000" cy="864000"/>
            </a:xfrm>
            <a:prstGeom prst="rect">
              <a:avLst/>
            </a:prstGeom>
            <a:effectLst>
              <a:outerShdw blurRad="12700" dist="12700" dir="5400000" algn="ctr" rotWithShape="0">
                <a:schemeClr val="bg1">
                  <a:lumMod val="50000"/>
                  <a:alpha val="99000"/>
                </a:scheme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2F7A3B9-C550-4ECE-BAEE-217FD86D7EA1}"/>
                </a:ext>
              </a:extLst>
            </p:cNvPr>
            <p:cNvSpPr txBox="1"/>
            <p:nvPr/>
          </p:nvSpPr>
          <p:spPr>
            <a:xfrm>
              <a:off x="6318027" y="3747314"/>
              <a:ext cx="88572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50" dirty="0"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Приход </a:t>
              </a:r>
              <a:endParaRPr lang="en-US" sz="105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700 </a:t>
              </a: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ont Bold" panose="000009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617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4A429F82-6B24-4A6B-A101-0E27ACB0F9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16057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1B689E8A-5F8B-4711-BB86-02C7DCF2F3C6}"/>
              </a:ext>
            </a:extLst>
          </p:cNvPr>
          <p:cNvGrpSpPr/>
          <p:nvPr/>
        </p:nvGrpSpPr>
        <p:grpSpPr>
          <a:xfrm>
            <a:off x="75549" y="5085452"/>
            <a:ext cx="1911632" cy="1055771"/>
            <a:chOff x="3566210" y="152688"/>
            <a:chExt cx="1911632" cy="1055771"/>
          </a:xfrm>
        </p:grpSpPr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63490D7B-8A0B-453E-8200-DD3DC2F9BD45}"/>
                </a:ext>
              </a:extLst>
            </p:cNvPr>
            <p:cNvGrpSpPr/>
            <p:nvPr/>
          </p:nvGrpSpPr>
          <p:grpSpPr>
            <a:xfrm>
              <a:off x="3566210" y="152688"/>
              <a:ext cx="1911632" cy="1055771"/>
              <a:chOff x="4981871" y="4567017"/>
              <a:chExt cx="1911632" cy="1055771"/>
            </a:xfrm>
          </p:grpSpPr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F2D5E5F4-93F1-499F-BCE4-0F43AEC74F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70356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1048800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5297B952-7443-4D75-9896-1D9BC63BAA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911632" cy="487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Термос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Confident Metallic</a:t>
                </a:r>
                <a:r>
                  <a:rPr lang="en-US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420 мл</a:t>
                </a:r>
                <a:endPara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3958B653-C128-4D0E-B9CA-FDBE6FD62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15011"/>
                <a:ext cx="1213436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1 107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="" xmlns:a16="http://schemas.microsoft.com/office/drawing/2014/main" id="{D86F88C3-ACD8-4225-9561-0C66F919430A}"/>
                </a:ext>
              </a:extLst>
            </p:cNvPr>
            <p:cNvGrpSpPr/>
            <p:nvPr/>
          </p:nvGrpSpPr>
          <p:grpSpPr>
            <a:xfrm>
              <a:off x="4253268" y="273702"/>
              <a:ext cx="312995" cy="120006"/>
              <a:chOff x="4424079" y="3832608"/>
              <a:chExt cx="312995" cy="120006"/>
            </a:xfrm>
          </p:grpSpPr>
          <p:sp>
            <p:nvSpPr>
              <p:cNvPr id="9" name="Овал 8">
                <a:extLst>
                  <a:ext uri="{FF2B5EF4-FFF2-40B4-BE49-F238E27FC236}">
                    <a16:creationId xmlns="" xmlns:a16="http://schemas.microsoft.com/office/drawing/2014/main" id="{2D08CCB7-7B63-40C3-9853-1255381CF7F6}"/>
                  </a:ext>
                </a:extLst>
              </p:cNvPr>
              <p:cNvSpPr/>
              <p:nvPr/>
            </p:nvSpPr>
            <p:spPr>
              <a:xfrm>
                <a:off x="4424079" y="3832608"/>
                <a:ext cx="120006" cy="120006"/>
              </a:xfrm>
              <a:prstGeom prst="ellipse">
                <a:avLst/>
              </a:prstGeom>
              <a:solidFill>
                <a:srgbClr val="858585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="" xmlns:a16="http://schemas.microsoft.com/office/drawing/2014/main" id="{803F1661-8968-490A-9156-CC1BF9F3770E}"/>
                  </a:ext>
                </a:extLst>
              </p:cNvPr>
              <p:cNvSpPr/>
              <p:nvPr/>
            </p:nvSpPr>
            <p:spPr>
              <a:xfrm>
                <a:off x="4617068" y="3832608"/>
                <a:ext cx="120006" cy="120006"/>
              </a:xfrm>
              <a:prstGeom prst="ellipse">
                <a:avLst/>
              </a:prstGeom>
              <a:solidFill>
                <a:srgbClr val="EAEAEA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80248235-CC01-432D-A82C-FE26353C5E01}"/>
              </a:ext>
            </a:extLst>
          </p:cNvPr>
          <p:cNvGrpSpPr/>
          <p:nvPr/>
        </p:nvGrpSpPr>
        <p:grpSpPr>
          <a:xfrm>
            <a:off x="6600038" y="2826888"/>
            <a:ext cx="2099573" cy="1614620"/>
            <a:chOff x="3566209" y="152688"/>
            <a:chExt cx="2099573" cy="1614620"/>
          </a:xfrm>
        </p:grpSpPr>
        <p:grpSp>
          <p:nvGrpSpPr>
            <p:cNvPr id="21" name="Группа 20">
              <a:extLst>
                <a:ext uri="{FF2B5EF4-FFF2-40B4-BE49-F238E27FC236}">
                  <a16:creationId xmlns="" xmlns:a16="http://schemas.microsoft.com/office/drawing/2014/main" id="{BE7FA424-005E-4933-AD32-A0C28E341B1C}"/>
                </a:ext>
              </a:extLst>
            </p:cNvPr>
            <p:cNvGrpSpPr/>
            <p:nvPr/>
          </p:nvGrpSpPr>
          <p:grpSpPr>
            <a:xfrm>
              <a:off x="3566209" y="152688"/>
              <a:ext cx="2099573" cy="1199133"/>
              <a:chOff x="4981870" y="4567017"/>
              <a:chExt cx="2099573" cy="1199133"/>
            </a:xfrm>
          </p:grpSpPr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3B92850D-8D04-4B85-869B-763E6F5C04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70356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1048713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F28EAF06-BC4A-4D3D-B8E5-4B80D030C6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099573" cy="685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Термос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Confident» 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покрытием </a:t>
                </a:r>
                <a:r>
                  <a:rPr lang="en-US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soft-touch</a:t>
                </a: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420 мл</a:t>
                </a:r>
                <a:endPara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C57854EA-A59C-4568-8FC8-F457578D29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78722" y="5458373"/>
                <a:ext cx="1213436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1 146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="" xmlns:a16="http://schemas.microsoft.com/office/drawing/2014/main" id="{434A1D7F-3E5C-477A-A857-C0337D67E8D9}"/>
                </a:ext>
              </a:extLst>
            </p:cNvPr>
            <p:cNvGrpSpPr/>
            <p:nvPr/>
          </p:nvGrpSpPr>
          <p:grpSpPr>
            <a:xfrm>
              <a:off x="3666461" y="1419839"/>
              <a:ext cx="1131861" cy="347469"/>
              <a:chOff x="3837272" y="4978745"/>
              <a:chExt cx="1131861" cy="347469"/>
            </a:xfrm>
          </p:grpSpPr>
          <p:sp>
            <p:nvSpPr>
              <p:cNvPr id="23" name="Овал 22">
                <a:extLst>
                  <a:ext uri="{FF2B5EF4-FFF2-40B4-BE49-F238E27FC236}">
                    <a16:creationId xmlns="" xmlns:a16="http://schemas.microsoft.com/office/drawing/2014/main" id="{1D353C97-8AC0-47CC-A735-7D12AA69CF17}"/>
                  </a:ext>
                </a:extLst>
              </p:cNvPr>
              <p:cNvSpPr/>
              <p:nvPr/>
            </p:nvSpPr>
            <p:spPr>
              <a:xfrm>
                <a:off x="3837272" y="4978745"/>
                <a:ext cx="120006" cy="120006"/>
              </a:xfrm>
              <a:prstGeom prst="ellipse">
                <a:avLst/>
              </a:prstGeom>
              <a:solidFill>
                <a:srgbClr val="ECECEC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="" xmlns:a16="http://schemas.microsoft.com/office/drawing/2014/main" id="{CEF8504F-48F4-48C4-8C07-BF4942E707ED}"/>
                  </a:ext>
                </a:extLst>
              </p:cNvPr>
              <p:cNvSpPr/>
              <p:nvPr/>
            </p:nvSpPr>
            <p:spPr>
              <a:xfrm>
                <a:off x="4039643" y="4978745"/>
                <a:ext cx="120006" cy="120006"/>
              </a:xfrm>
              <a:prstGeom prst="ellipse">
                <a:avLst/>
              </a:prstGeom>
              <a:solidFill>
                <a:srgbClr val="1F1F1F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="" xmlns:a16="http://schemas.microsoft.com/office/drawing/2014/main" id="{9AEFD80B-5DC8-444A-89AF-240476660934}"/>
                  </a:ext>
                </a:extLst>
              </p:cNvPr>
              <p:cNvSpPr/>
              <p:nvPr/>
            </p:nvSpPr>
            <p:spPr>
              <a:xfrm>
                <a:off x="4242014" y="4978745"/>
                <a:ext cx="120006" cy="120006"/>
              </a:xfrm>
              <a:prstGeom prst="ellipse">
                <a:avLst/>
              </a:prstGeom>
              <a:solidFill>
                <a:srgbClr val="B5B2A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="" xmlns:a16="http://schemas.microsoft.com/office/drawing/2014/main" id="{189839BD-CF61-45F6-82F8-57D1CF06B9CF}"/>
                  </a:ext>
                </a:extLst>
              </p:cNvPr>
              <p:cNvSpPr/>
              <p:nvPr/>
            </p:nvSpPr>
            <p:spPr>
              <a:xfrm>
                <a:off x="4444385" y="4978745"/>
                <a:ext cx="120006" cy="120006"/>
              </a:xfrm>
              <a:prstGeom prst="ellipse">
                <a:avLst/>
              </a:prstGeom>
              <a:solidFill>
                <a:srgbClr val="20814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="" xmlns:a16="http://schemas.microsoft.com/office/drawing/2014/main" id="{CFAE6FBA-F5FB-494F-9352-C6189202159B}"/>
                  </a:ext>
                </a:extLst>
              </p:cNvPr>
              <p:cNvSpPr/>
              <p:nvPr/>
            </p:nvSpPr>
            <p:spPr>
              <a:xfrm>
                <a:off x="4646756" y="4978745"/>
                <a:ext cx="120006" cy="120006"/>
              </a:xfrm>
              <a:prstGeom prst="ellipse">
                <a:avLst/>
              </a:prstGeom>
              <a:solidFill>
                <a:srgbClr val="663759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="" xmlns:a16="http://schemas.microsoft.com/office/drawing/2014/main" id="{CB5D45B4-F88B-4BE5-8815-67B02E09C638}"/>
                  </a:ext>
                </a:extLst>
              </p:cNvPr>
              <p:cNvSpPr/>
              <p:nvPr/>
            </p:nvSpPr>
            <p:spPr>
              <a:xfrm>
                <a:off x="4849127" y="4978745"/>
                <a:ext cx="120006" cy="120006"/>
              </a:xfrm>
              <a:prstGeom prst="ellipse">
                <a:avLst/>
              </a:prstGeom>
              <a:solidFill>
                <a:srgbClr val="1D4B9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="" xmlns:a16="http://schemas.microsoft.com/office/drawing/2014/main" id="{3E425AE4-C982-4CAF-85FD-A934518E74EF}"/>
                  </a:ext>
                </a:extLst>
              </p:cNvPr>
              <p:cNvSpPr/>
              <p:nvPr/>
            </p:nvSpPr>
            <p:spPr>
              <a:xfrm>
                <a:off x="3841821" y="5206208"/>
                <a:ext cx="120006" cy="120006"/>
              </a:xfrm>
              <a:prstGeom prst="ellipse">
                <a:avLst/>
              </a:prstGeom>
              <a:solidFill>
                <a:srgbClr val="EDCE3F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="" xmlns:a16="http://schemas.microsoft.com/office/drawing/2014/main" id="{4DAEAE62-D901-42D4-85F1-B82F42E537B5}"/>
                  </a:ext>
                </a:extLst>
              </p:cNvPr>
              <p:cNvSpPr/>
              <p:nvPr/>
            </p:nvSpPr>
            <p:spPr>
              <a:xfrm>
                <a:off x="4044192" y="5206208"/>
                <a:ext cx="120006" cy="120006"/>
              </a:xfrm>
              <a:prstGeom prst="ellipse">
                <a:avLst/>
              </a:prstGeom>
              <a:solidFill>
                <a:srgbClr val="A5CF4E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="" xmlns:a16="http://schemas.microsoft.com/office/drawing/2014/main" id="{F4E4D4B9-19AA-4BF2-891E-4699FF5F89E5}"/>
                  </a:ext>
                </a:extLst>
              </p:cNvPr>
              <p:cNvSpPr/>
              <p:nvPr/>
            </p:nvSpPr>
            <p:spPr>
              <a:xfrm>
                <a:off x="4246563" y="5206208"/>
                <a:ext cx="120006" cy="120006"/>
              </a:xfrm>
              <a:prstGeom prst="ellipse">
                <a:avLst/>
              </a:prstGeom>
              <a:solidFill>
                <a:srgbClr val="283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="" xmlns:a16="http://schemas.microsoft.com/office/drawing/2014/main" id="{111C77F9-2940-4AB9-9F35-1F50860BA4A2}"/>
                  </a:ext>
                </a:extLst>
              </p:cNvPr>
              <p:cNvSpPr/>
              <p:nvPr/>
            </p:nvSpPr>
            <p:spPr>
              <a:xfrm>
                <a:off x="4448934" y="5206208"/>
                <a:ext cx="120006" cy="120006"/>
              </a:xfrm>
              <a:prstGeom prst="ellipse">
                <a:avLst/>
              </a:prstGeom>
              <a:solidFill>
                <a:srgbClr val="F4582F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="" xmlns:a16="http://schemas.microsoft.com/office/drawing/2014/main" id="{31EB7581-230D-4ADE-9F67-968DE3BF2F09}"/>
                  </a:ext>
                </a:extLst>
              </p:cNvPr>
              <p:cNvSpPr/>
              <p:nvPr/>
            </p:nvSpPr>
            <p:spPr>
              <a:xfrm>
                <a:off x="4651305" y="5206208"/>
                <a:ext cx="120006" cy="120006"/>
              </a:xfrm>
              <a:prstGeom prst="ellipse">
                <a:avLst/>
              </a:prstGeom>
              <a:solidFill>
                <a:srgbClr val="44AEE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831500C-B3C7-4009-8C96-6D167F27C937}"/>
              </a:ext>
            </a:extLst>
          </p:cNvPr>
          <p:cNvSpPr txBox="1"/>
          <p:nvPr/>
        </p:nvSpPr>
        <p:spPr>
          <a:xfrm>
            <a:off x="87823" y="6540621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279A3F6E-E16C-4E30-AE8E-116BB61F5091}"/>
              </a:ext>
            </a:extLst>
          </p:cNvPr>
          <p:cNvGrpSpPr/>
          <p:nvPr/>
        </p:nvGrpSpPr>
        <p:grpSpPr>
          <a:xfrm>
            <a:off x="2373823" y="3466227"/>
            <a:ext cx="606406" cy="504035"/>
            <a:chOff x="1403549" y="4174576"/>
            <a:chExt cx="606406" cy="504035"/>
          </a:xfrm>
        </p:grpSpPr>
        <p:sp>
          <p:nvSpPr>
            <p:cNvPr id="40" name="Овал 39">
              <a:extLst>
                <a:ext uri="{FF2B5EF4-FFF2-40B4-BE49-F238E27FC236}">
                  <a16:creationId xmlns="" xmlns:a16="http://schemas.microsoft.com/office/drawing/2014/main" id="{C29F4668-DE40-4B3E-B271-177640751B19}"/>
                </a:ext>
              </a:extLst>
            </p:cNvPr>
            <p:cNvSpPr/>
            <p:nvPr/>
          </p:nvSpPr>
          <p:spPr>
            <a:xfrm>
              <a:off x="1454735" y="4174576"/>
              <a:ext cx="504034" cy="50403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="" xmlns:a16="http://schemas.microsoft.com/office/drawing/2014/main" id="{2CF194FD-CCF3-48FA-9695-B00DABEE6424}"/>
                </a:ext>
              </a:extLst>
            </p:cNvPr>
            <p:cNvSpPr/>
            <p:nvPr/>
          </p:nvSpPr>
          <p:spPr>
            <a:xfrm>
              <a:off x="1403549" y="4288094"/>
              <a:ext cx="60640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643767" y="2139648"/>
            <a:ext cx="170756" cy="29339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A1BDB3E9-72FC-4ABA-A962-4CB0E21B6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484964" y="2146051"/>
            <a:ext cx="170366" cy="29272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3854023" y="2157672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24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2ACE1C9-1DDC-476E-B7E4-B531A33B4991}"/>
              </a:ext>
            </a:extLst>
          </p:cNvPr>
          <p:cNvSpPr txBox="1"/>
          <p:nvPr/>
        </p:nvSpPr>
        <p:spPr>
          <a:xfrm>
            <a:off x="4669115" y="2165456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До 36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9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A205894F-A41C-414E-A8C0-C1476AA9A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09" y="1757575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1690074-8A63-48C0-8F6F-EBADC244E733}"/>
              </a:ext>
            </a:extLst>
          </p:cNvPr>
          <p:cNvSpPr txBox="1"/>
          <p:nvPr/>
        </p:nvSpPr>
        <p:spPr>
          <a:xfrm>
            <a:off x="3814523" y="1676784"/>
            <a:ext cx="1690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Нержавеющая сталь </a:t>
            </a:r>
          </a:p>
          <a:p>
            <a:r>
              <a:rPr lang="ru-RU" sz="1050" dirty="0"/>
              <a:t>с покрытием </a:t>
            </a:r>
            <a:r>
              <a:rPr lang="en-US" sz="1050" dirty="0"/>
              <a:t>soft-touch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110530" y="2963538"/>
            <a:ext cx="16178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00" dirty="0" smtClean="0"/>
              <a:t>Съемное ситечко</a:t>
            </a: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xmlns="" id="{4868EBAC-5DD0-4B29-A938-FFA51866E7DD}"/>
              </a:ext>
            </a:extLst>
          </p:cNvPr>
          <p:cNvGrpSpPr/>
          <p:nvPr/>
        </p:nvGrpSpPr>
        <p:grpSpPr>
          <a:xfrm>
            <a:off x="7629780" y="4536154"/>
            <a:ext cx="885724" cy="864000"/>
            <a:chOff x="6318027" y="3530757"/>
            <a:chExt cx="885724" cy="86400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xmlns="" id="{88F81769-6CAA-4A99-BD2C-555E1C5E0B1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6328889" y="3530757"/>
              <a:ext cx="864000" cy="864000"/>
            </a:xfrm>
            <a:prstGeom prst="rect">
              <a:avLst/>
            </a:prstGeom>
            <a:effectLst>
              <a:outerShdw blurRad="12700" dist="12700" dir="5400000" algn="ctr" rotWithShape="0">
                <a:schemeClr val="bg1">
                  <a:lumMod val="50000"/>
                  <a:alpha val="99000"/>
                </a:scheme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22F7A3B9-C550-4ECE-BAEE-217FD86D7EA1}"/>
                </a:ext>
              </a:extLst>
            </p:cNvPr>
            <p:cNvSpPr txBox="1"/>
            <p:nvPr/>
          </p:nvSpPr>
          <p:spPr>
            <a:xfrm>
              <a:off x="6318027" y="3747314"/>
              <a:ext cx="88572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50" dirty="0"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Приход </a:t>
              </a:r>
              <a:endParaRPr lang="en-US" sz="105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9240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ont Bold" panose="00000900000000000000" pitchFamily="2" charset="0"/>
              </a:endParaRP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4868EBAC-5DD0-4B29-A938-FFA51866E7DD}"/>
              </a:ext>
            </a:extLst>
          </p:cNvPr>
          <p:cNvGrpSpPr/>
          <p:nvPr/>
        </p:nvGrpSpPr>
        <p:grpSpPr>
          <a:xfrm>
            <a:off x="336256" y="3406907"/>
            <a:ext cx="885724" cy="864000"/>
            <a:chOff x="6318027" y="3530757"/>
            <a:chExt cx="885724" cy="864000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xmlns="" id="{88F81769-6CAA-4A99-BD2C-555E1C5E0B1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6328889" y="3530757"/>
              <a:ext cx="864000" cy="864000"/>
            </a:xfrm>
            <a:prstGeom prst="rect">
              <a:avLst/>
            </a:prstGeom>
            <a:effectLst>
              <a:outerShdw blurRad="12700" dist="12700" dir="5400000" algn="ctr" rotWithShape="0">
                <a:schemeClr val="bg1">
                  <a:lumMod val="50000"/>
                  <a:alpha val="99000"/>
                </a:schemeClr>
              </a:outerShdw>
            </a:effec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22F7A3B9-C550-4ECE-BAEE-217FD86D7EA1}"/>
                </a:ext>
              </a:extLst>
            </p:cNvPr>
            <p:cNvSpPr txBox="1"/>
            <p:nvPr/>
          </p:nvSpPr>
          <p:spPr>
            <a:xfrm>
              <a:off x="6318027" y="3747314"/>
              <a:ext cx="88572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50" dirty="0"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Приход </a:t>
              </a:r>
              <a:endParaRPr lang="en-US" sz="105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7008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ont Bold" panose="00000900000000000000" pitchFamily="2" charset="0"/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="" xmlns:a16="http://schemas.microsoft.com/office/drawing/2014/main" id="{28B70871-BF57-45F7-B39D-B1071315A024}"/>
              </a:ext>
            </a:extLst>
          </p:cNvPr>
          <p:cNvGrpSpPr/>
          <p:nvPr/>
        </p:nvGrpSpPr>
        <p:grpSpPr>
          <a:xfrm>
            <a:off x="5008310" y="2603538"/>
            <a:ext cx="734552" cy="720000"/>
            <a:chOff x="2095917" y="4054197"/>
            <a:chExt cx="734552" cy="720000"/>
          </a:xfrm>
        </p:grpSpPr>
        <p:sp>
          <p:nvSpPr>
            <p:cNvPr id="61" name="Овал 60">
              <a:extLst>
                <a:ext uri="{FF2B5EF4-FFF2-40B4-BE49-F238E27FC236}">
                  <a16:creationId xmlns="" xmlns:a16="http://schemas.microsoft.com/office/drawing/2014/main" id="{B4531223-02A1-4F89-A158-CF872661B0B9}"/>
                </a:ext>
              </a:extLst>
            </p:cNvPr>
            <p:cNvSpPr/>
            <p:nvPr/>
          </p:nvSpPr>
          <p:spPr>
            <a:xfrm>
              <a:off x="2103193" y="4054197"/>
              <a:ext cx="720000" cy="720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="" xmlns:a16="http://schemas.microsoft.com/office/drawing/2014/main" id="{32BA8D06-1561-41C9-8F91-25FE729DBDD1}"/>
                </a:ext>
              </a:extLst>
            </p:cNvPr>
            <p:cNvSpPr/>
            <p:nvPr/>
          </p:nvSpPr>
          <p:spPr>
            <a:xfrm>
              <a:off x="2095917" y="4183364"/>
              <a:ext cx="7345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 </a:t>
              </a:r>
              <a:r>
                <a:rPr lang="en-US" sz="1200" b="1" dirty="0" smtClean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COLOR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792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4455ADD-74DE-4709-A636-2A9A59DD68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4391" y="1082807"/>
            <a:ext cx="956310" cy="440748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2A360EB3-8116-437E-B9FA-971B0DEE0A98}"/>
              </a:ext>
            </a:extLst>
          </p:cNvPr>
          <p:cNvSpPr/>
          <p:nvPr/>
        </p:nvSpPr>
        <p:spPr>
          <a:xfrm>
            <a:off x="2759974" y="5470165"/>
            <a:ext cx="6064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NEW</a:t>
            </a:r>
            <a:endParaRPr lang="ru-RU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C6916B7-2B1A-4896-A8C3-F44EA76578C7}"/>
              </a:ext>
            </a:extLst>
          </p:cNvPr>
          <p:cNvSpPr txBox="1"/>
          <p:nvPr/>
        </p:nvSpPr>
        <p:spPr>
          <a:xfrm>
            <a:off x="91275" y="6480717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F63D90F9-C1FF-4CCF-B1B0-D9A0363AC5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729" y="1377192"/>
            <a:ext cx="1709784" cy="4905633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="" xmlns:a16="http://schemas.microsoft.com/office/drawing/2014/main" id="{92519374-6B4D-4E28-B13C-EB637FB6A2BD}"/>
              </a:ext>
            </a:extLst>
          </p:cNvPr>
          <p:cNvGrpSpPr/>
          <p:nvPr/>
        </p:nvGrpSpPr>
        <p:grpSpPr>
          <a:xfrm>
            <a:off x="5602420" y="951387"/>
            <a:ext cx="2054612" cy="1045650"/>
            <a:chOff x="3566210" y="152688"/>
            <a:chExt cx="2054612" cy="1045650"/>
          </a:xfrm>
        </p:grpSpPr>
        <p:grpSp>
          <p:nvGrpSpPr>
            <p:cNvPr id="44" name="Группа 43">
              <a:extLst>
                <a:ext uri="{FF2B5EF4-FFF2-40B4-BE49-F238E27FC236}">
                  <a16:creationId xmlns="" xmlns:a16="http://schemas.microsoft.com/office/drawing/2014/main" id="{1D5AD196-D3FE-44C7-B82A-46959034871D}"/>
                </a:ext>
              </a:extLst>
            </p:cNvPr>
            <p:cNvGrpSpPr/>
            <p:nvPr/>
          </p:nvGrpSpPr>
          <p:grpSpPr>
            <a:xfrm>
              <a:off x="3566210" y="152688"/>
              <a:ext cx="2054612" cy="1045650"/>
              <a:chOff x="4981871" y="4567017"/>
              <a:chExt cx="2054612" cy="1045650"/>
            </a:xfrm>
          </p:grpSpPr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AA381A1C-B65D-4492-A9CC-4F17DC3856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02123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823802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id="{3CC37262-1A41-407C-80FA-37E624D61A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054612" cy="487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Вакуумный термос «</a:t>
                </a:r>
                <a:r>
                  <a:rPr lang="en-US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Powder</a:t>
                </a:r>
                <a:r>
                  <a:rPr lang="en-US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540 мл</a:t>
                </a:r>
                <a:endPara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70935568-2043-47E8-A6F5-19A4BFAE0E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304890"/>
                <a:ext cx="1254434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1 242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30</a:t>
                </a:r>
                <a:r>
                  <a:rPr lang="ru-RU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45" name="Группа 44">
              <a:extLst>
                <a:ext uri="{FF2B5EF4-FFF2-40B4-BE49-F238E27FC236}">
                  <a16:creationId xmlns="" xmlns:a16="http://schemas.microsoft.com/office/drawing/2014/main" id="{43D8A287-D5A7-4DFF-BD86-1EA3813DD37E}"/>
                </a:ext>
              </a:extLst>
            </p:cNvPr>
            <p:cNvGrpSpPr/>
            <p:nvPr/>
          </p:nvGrpSpPr>
          <p:grpSpPr>
            <a:xfrm>
              <a:off x="4197084" y="273702"/>
              <a:ext cx="509137" cy="120006"/>
              <a:chOff x="4367895" y="3832608"/>
              <a:chExt cx="509137" cy="120006"/>
            </a:xfrm>
          </p:grpSpPr>
          <p:sp>
            <p:nvSpPr>
              <p:cNvPr id="46" name="Овал 45">
                <a:extLst>
                  <a:ext uri="{FF2B5EF4-FFF2-40B4-BE49-F238E27FC236}">
                    <a16:creationId xmlns="" xmlns:a16="http://schemas.microsoft.com/office/drawing/2014/main" id="{D54AB385-4427-48A4-9BC0-6D2071F23D5E}"/>
                  </a:ext>
                </a:extLst>
              </p:cNvPr>
              <p:cNvSpPr/>
              <p:nvPr/>
            </p:nvSpPr>
            <p:spPr>
              <a:xfrm>
                <a:off x="4367895" y="3832608"/>
                <a:ext cx="120006" cy="12000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Овал 46">
                <a:extLst>
                  <a:ext uri="{FF2B5EF4-FFF2-40B4-BE49-F238E27FC236}">
                    <a16:creationId xmlns="" xmlns:a16="http://schemas.microsoft.com/office/drawing/2014/main" id="{ABF65A72-B253-43FF-907A-9D89A26E7FC4}"/>
                  </a:ext>
                </a:extLst>
              </p:cNvPr>
              <p:cNvSpPr/>
              <p:nvPr/>
            </p:nvSpPr>
            <p:spPr>
              <a:xfrm>
                <a:off x="4557191" y="3832608"/>
                <a:ext cx="120006" cy="12000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Овал 47">
                <a:extLst>
                  <a:ext uri="{FF2B5EF4-FFF2-40B4-BE49-F238E27FC236}">
                    <a16:creationId xmlns="" xmlns:a16="http://schemas.microsoft.com/office/drawing/2014/main" id="{6D31FA8B-5FB2-4C51-B25C-73075C16F134}"/>
                  </a:ext>
                </a:extLst>
              </p:cNvPr>
              <p:cNvSpPr/>
              <p:nvPr/>
            </p:nvSpPr>
            <p:spPr>
              <a:xfrm>
                <a:off x="4757026" y="3832608"/>
                <a:ext cx="120006" cy="120006"/>
              </a:xfrm>
              <a:prstGeom prst="ellipse">
                <a:avLst/>
              </a:prstGeom>
              <a:solidFill>
                <a:srgbClr val="4B54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769327" y="2182205"/>
            <a:ext cx="170756" cy="29339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5940083" y="2201944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8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4868EBAC-5DD0-4B29-A938-FFA51866E7DD}"/>
              </a:ext>
            </a:extLst>
          </p:cNvPr>
          <p:cNvGrpSpPr/>
          <p:nvPr/>
        </p:nvGrpSpPr>
        <p:grpSpPr>
          <a:xfrm>
            <a:off x="6074135" y="2946049"/>
            <a:ext cx="885724" cy="864000"/>
            <a:chOff x="6318027" y="3530757"/>
            <a:chExt cx="885724" cy="864000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xmlns="" id="{88F81769-6CAA-4A99-BD2C-555E1C5E0B1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328889" y="3530757"/>
              <a:ext cx="864000" cy="864000"/>
            </a:xfrm>
            <a:prstGeom prst="rect">
              <a:avLst/>
            </a:prstGeom>
            <a:effectLst>
              <a:outerShdw blurRad="12700" dist="12700" dir="5400000" algn="ctr" rotWithShape="0">
                <a:schemeClr val="bg1">
                  <a:lumMod val="50000"/>
                  <a:alpha val="99000"/>
                </a:schemeClr>
              </a:outerShdw>
            </a:effec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2F7A3B9-C550-4ECE-BAEE-217FD86D7EA1}"/>
                </a:ext>
              </a:extLst>
            </p:cNvPr>
            <p:cNvSpPr txBox="1"/>
            <p:nvPr/>
          </p:nvSpPr>
          <p:spPr>
            <a:xfrm>
              <a:off x="6318027" y="3747314"/>
              <a:ext cx="88572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50" dirty="0"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Приход </a:t>
              </a:r>
              <a:endParaRPr lang="en-US" sz="105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5544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ont Bold" panose="00000900000000000000" pitchFamily="2" charset="0"/>
              </a:endParaRPr>
            </a:p>
          </p:txBody>
        </p:sp>
      </p:grpSp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B968CED5-259B-41BD-975E-1DC5F617D08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136" y="1638971"/>
            <a:ext cx="1994020" cy="3802817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="" xmlns:a16="http://schemas.microsoft.com/office/drawing/2014/main" id="{7F0ED692-E4A4-4B32-890C-465541D505CE}"/>
              </a:ext>
            </a:extLst>
          </p:cNvPr>
          <p:cNvGrpSpPr/>
          <p:nvPr/>
        </p:nvGrpSpPr>
        <p:grpSpPr>
          <a:xfrm>
            <a:off x="1815483" y="486361"/>
            <a:ext cx="2054612" cy="1032100"/>
            <a:chOff x="3566210" y="152688"/>
            <a:chExt cx="2054612" cy="1032100"/>
          </a:xfrm>
        </p:grpSpPr>
        <p:grpSp>
          <p:nvGrpSpPr>
            <p:cNvPr id="59" name="Группа 58">
              <a:extLst>
                <a:ext uri="{FF2B5EF4-FFF2-40B4-BE49-F238E27FC236}">
                  <a16:creationId xmlns="" xmlns:a16="http://schemas.microsoft.com/office/drawing/2014/main" id="{04D75A33-C127-4B30-A266-6F5D2E2285FF}"/>
                </a:ext>
              </a:extLst>
            </p:cNvPr>
            <p:cNvGrpSpPr/>
            <p:nvPr/>
          </p:nvGrpSpPr>
          <p:grpSpPr>
            <a:xfrm>
              <a:off x="3566210" y="152688"/>
              <a:ext cx="2054612" cy="1032100"/>
              <a:chOff x="4981871" y="4567017"/>
              <a:chExt cx="2054612" cy="1032100"/>
            </a:xfrm>
          </p:grpSpPr>
          <p:sp>
            <p:nvSpPr>
              <p:cNvPr id="71" name="TextBox 70">
                <a:extLst>
                  <a:ext uri="{FF2B5EF4-FFF2-40B4-BE49-F238E27FC236}">
                    <a16:creationId xmlns="" xmlns:a16="http://schemas.microsoft.com/office/drawing/2014/main" id="{63B9F3AB-6EDD-4F0D-9D1B-31D06E5EC1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02123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716001.14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="" xmlns:a16="http://schemas.microsoft.com/office/drawing/2014/main" id="{85DC6F9D-9756-4879-9B4B-2577F95FAD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2054612" cy="487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Термос «Ямал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Soft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Touch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с </a:t>
                </a: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чехлом, 500 мл</a:t>
                </a:r>
                <a:endPara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="" xmlns:a16="http://schemas.microsoft.com/office/drawing/2014/main" id="{5F9D68AD-A55C-4FE4-B474-BAB2BD9AF9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2122" y="5291340"/>
                <a:ext cx="1213436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1 122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30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="" xmlns:a16="http://schemas.microsoft.com/office/drawing/2014/main" id="{BFABE6F5-A018-419C-9238-9D27CCBBCCF1}"/>
                </a:ext>
              </a:extLst>
            </p:cNvPr>
            <p:cNvGrpSpPr/>
            <p:nvPr/>
          </p:nvGrpSpPr>
          <p:grpSpPr>
            <a:xfrm>
              <a:off x="4358890" y="273702"/>
              <a:ext cx="1049140" cy="663312"/>
              <a:chOff x="4529701" y="3832608"/>
              <a:chExt cx="1049140" cy="663312"/>
            </a:xfrm>
          </p:grpSpPr>
          <p:sp>
            <p:nvSpPr>
              <p:cNvPr id="61" name="Овал 60">
                <a:extLst>
                  <a:ext uri="{FF2B5EF4-FFF2-40B4-BE49-F238E27FC236}">
                    <a16:creationId xmlns="" xmlns:a16="http://schemas.microsoft.com/office/drawing/2014/main" id="{2CD9B14C-A285-4085-80E2-D306826AEAF2}"/>
                  </a:ext>
                </a:extLst>
              </p:cNvPr>
              <p:cNvSpPr/>
              <p:nvPr/>
            </p:nvSpPr>
            <p:spPr>
              <a:xfrm>
                <a:off x="4529701" y="3832608"/>
                <a:ext cx="120006" cy="120006"/>
              </a:xfrm>
              <a:prstGeom prst="ellipse">
                <a:avLst/>
              </a:prstGeom>
              <a:solidFill>
                <a:srgbClr val="E5BF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Овал 61">
                <a:extLst>
                  <a:ext uri="{FF2B5EF4-FFF2-40B4-BE49-F238E27FC236}">
                    <a16:creationId xmlns="" xmlns:a16="http://schemas.microsoft.com/office/drawing/2014/main" id="{F07D2658-812C-4A42-8C24-67F4D1CE783D}"/>
                  </a:ext>
                </a:extLst>
              </p:cNvPr>
              <p:cNvSpPr/>
              <p:nvPr/>
            </p:nvSpPr>
            <p:spPr>
              <a:xfrm>
                <a:off x="4717036" y="3832608"/>
                <a:ext cx="120006" cy="120006"/>
              </a:xfrm>
              <a:prstGeom prst="ellipse">
                <a:avLst/>
              </a:prstGeom>
              <a:solidFill>
                <a:srgbClr val="2B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Овал 62">
                <a:extLst>
                  <a:ext uri="{FF2B5EF4-FFF2-40B4-BE49-F238E27FC236}">
                    <a16:creationId xmlns="" xmlns:a16="http://schemas.microsoft.com/office/drawing/2014/main" id="{F1213802-F8CF-4E55-B0E2-1E8F4D40A8C1}"/>
                  </a:ext>
                </a:extLst>
              </p:cNvPr>
              <p:cNvSpPr/>
              <p:nvPr/>
            </p:nvSpPr>
            <p:spPr>
              <a:xfrm>
                <a:off x="4904371" y="3832608"/>
                <a:ext cx="120006" cy="120006"/>
              </a:xfrm>
              <a:prstGeom prst="ellipse">
                <a:avLst/>
              </a:prstGeom>
              <a:solidFill>
                <a:srgbClr val="2E3D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Овал 63">
                <a:extLst>
                  <a:ext uri="{FF2B5EF4-FFF2-40B4-BE49-F238E27FC236}">
                    <a16:creationId xmlns="" xmlns:a16="http://schemas.microsoft.com/office/drawing/2014/main" id="{EADDBC1C-B854-444B-91AE-2580925FA551}"/>
                  </a:ext>
                </a:extLst>
              </p:cNvPr>
              <p:cNvSpPr/>
              <p:nvPr/>
            </p:nvSpPr>
            <p:spPr>
              <a:xfrm>
                <a:off x="5091706" y="3832608"/>
                <a:ext cx="120006" cy="120006"/>
              </a:xfrm>
              <a:prstGeom prst="ellipse">
                <a:avLst/>
              </a:prstGeom>
              <a:solidFill>
                <a:srgbClr val="D85A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="" xmlns:a16="http://schemas.microsoft.com/office/drawing/2014/main" id="{27B4A13C-E8FA-499B-9163-C5033C16B3E3}"/>
                  </a:ext>
                </a:extLst>
              </p:cNvPr>
              <p:cNvSpPr/>
              <p:nvPr/>
            </p:nvSpPr>
            <p:spPr>
              <a:xfrm>
                <a:off x="5279041" y="3832608"/>
                <a:ext cx="120006" cy="120006"/>
              </a:xfrm>
              <a:prstGeom prst="ellipse">
                <a:avLst/>
              </a:prstGeom>
              <a:solidFill>
                <a:srgbClr val="91B3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Овал 65">
                <a:extLst>
                  <a:ext uri="{FF2B5EF4-FFF2-40B4-BE49-F238E27FC236}">
                    <a16:creationId xmlns="" xmlns:a16="http://schemas.microsoft.com/office/drawing/2014/main" id="{A76A432F-54A7-4D9C-A52F-0CB3345F0DC6}"/>
                  </a:ext>
                </a:extLst>
              </p:cNvPr>
              <p:cNvSpPr/>
              <p:nvPr/>
            </p:nvSpPr>
            <p:spPr>
              <a:xfrm>
                <a:off x="5458835" y="3832608"/>
                <a:ext cx="120006" cy="120006"/>
              </a:xfrm>
              <a:prstGeom prst="ellipse">
                <a:avLst/>
              </a:prstGeom>
              <a:solidFill>
                <a:srgbClr val="7928A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Овал 66">
                <a:extLst>
                  <a:ext uri="{FF2B5EF4-FFF2-40B4-BE49-F238E27FC236}">
                    <a16:creationId xmlns="" xmlns:a16="http://schemas.microsoft.com/office/drawing/2014/main" id="{757F6158-9D9B-4925-930A-17209D82700A}"/>
                  </a:ext>
                </a:extLst>
              </p:cNvPr>
              <p:cNvSpPr/>
              <p:nvPr/>
            </p:nvSpPr>
            <p:spPr>
              <a:xfrm>
                <a:off x="5081997" y="4223563"/>
                <a:ext cx="120006" cy="120006"/>
              </a:xfrm>
              <a:prstGeom prst="ellipse">
                <a:avLst/>
              </a:prstGeom>
              <a:solidFill>
                <a:srgbClr val="D5D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="" xmlns:a16="http://schemas.microsoft.com/office/drawing/2014/main" id="{ABF209EF-1A40-4FFE-808E-31C5F30059C7}"/>
                  </a:ext>
                </a:extLst>
              </p:cNvPr>
              <p:cNvSpPr/>
              <p:nvPr/>
            </p:nvSpPr>
            <p:spPr>
              <a:xfrm>
                <a:off x="5269332" y="4223563"/>
                <a:ext cx="120006" cy="120006"/>
              </a:xfrm>
              <a:prstGeom prst="ellipse">
                <a:avLst/>
              </a:prstGeom>
              <a:solidFill>
                <a:srgbClr val="C53F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="" xmlns:a16="http://schemas.microsoft.com/office/drawing/2014/main" id="{B86DA917-FBF0-4531-833B-F41D2FE23201}"/>
                  </a:ext>
                </a:extLst>
              </p:cNvPr>
              <p:cNvSpPr/>
              <p:nvPr/>
            </p:nvSpPr>
            <p:spPr>
              <a:xfrm>
                <a:off x="5456667" y="4223563"/>
                <a:ext cx="120006" cy="120006"/>
              </a:xfrm>
              <a:prstGeom prst="ellipse">
                <a:avLst/>
              </a:prstGeom>
              <a:solidFill>
                <a:srgbClr val="9595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Овал 69">
                <a:extLst>
                  <a:ext uri="{FF2B5EF4-FFF2-40B4-BE49-F238E27FC236}">
                    <a16:creationId xmlns="" xmlns:a16="http://schemas.microsoft.com/office/drawing/2014/main" id="{F0C43C70-A212-4A2F-A3C6-002EF6DFAECE}"/>
                  </a:ext>
                </a:extLst>
              </p:cNvPr>
              <p:cNvSpPr/>
              <p:nvPr/>
            </p:nvSpPr>
            <p:spPr>
              <a:xfrm>
                <a:off x="5095301" y="4375914"/>
                <a:ext cx="120006" cy="120006"/>
              </a:xfrm>
              <a:prstGeom prst="ellipse">
                <a:avLst/>
              </a:prstGeom>
              <a:solidFill>
                <a:srgbClr val="C72E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4A46D0D9-ED2D-4339-A0C4-D5FB143809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231" y="1495707"/>
            <a:ext cx="1932212" cy="3562682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="" xmlns:a16="http://schemas.microsoft.com/office/drawing/2014/main" id="{CE52BE0E-5FE5-481B-8151-AD86B552BFC0}"/>
              </a:ext>
            </a:extLst>
          </p:cNvPr>
          <p:cNvGrpSpPr/>
          <p:nvPr/>
        </p:nvGrpSpPr>
        <p:grpSpPr>
          <a:xfrm>
            <a:off x="3129864" y="5172391"/>
            <a:ext cx="2433109" cy="1205135"/>
            <a:chOff x="3566209" y="152688"/>
            <a:chExt cx="2433109" cy="1205135"/>
          </a:xfrm>
        </p:grpSpPr>
        <p:grpSp>
          <p:nvGrpSpPr>
            <p:cNvPr id="76" name="Группа 75">
              <a:extLst>
                <a:ext uri="{FF2B5EF4-FFF2-40B4-BE49-F238E27FC236}">
                  <a16:creationId xmlns="" xmlns:a16="http://schemas.microsoft.com/office/drawing/2014/main" id="{57701018-A73B-4AA6-9CF3-613A3163AE2D}"/>
                </a:ext>
              </a:extLst>
            </p:cNvPr>
            <p:cNvGrpSpPr/>
            <p:nvPr/>
          </p:nvGrpSpPr>
          <p:grpSpPr>
            <a:xfrm>
              <a:off x="3566209" y="152688"/>
              <a:ext cx="2433109" cy="1019833"/>
              <a:chOff x="4981870" y="4567017"/>
              <a:chExt cx="2433109" cy="1019833"/>
            </a:xfrm>
          </p:grpSpPr>
          <p:sp>
            <p:nvSpPr>
              <p:cNvPr id="86" name="TextBox 85">
                <a:extLst>
                  <a:ext uri="{FF2B5EF4-FFF2-40B4-BE49-F238E27FC236}">
                    <a16:creationId xmlns="" xmlns:a16="http://schemas.microsoft.com/office/drawing/2014/main" id="{CD3D7ADE-846F-4E08-A8AE-6B7410D71C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802123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716001.29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="" xmlns:a16="http://schemas.microsoft.com/office/drawing/2014/main" id="{22476AC5-4AD9-4B34-92BD-CE19676403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0" y="4808037"/>
                <a:ext cx="2433109" cy="487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Термос «Ямал» с </a:t>
                </a: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чехлом,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500 мл</a:t>
                </a:r>
                <a:endPara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="" xmlns:a16="http://schemas.microsoft.com/office/drawing/2014/main" id="{5F9225BB-93B5-4AFC-837A-8B87A0FFDA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0518" y="5279073"/>
                <a:ext cx="1254434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1 054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82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77" name="Группа 76">
              <a:extLst>
                <a:ext uri="{FF2B5EF4-FFF2-40B4-BE49-F238E27FC236}">
                  <a16:creationId xmlns="" xmlns:a16="http://schemas.microsoft.com/office/drawing/2014/main" id="{B8A1D354-349A-432B-8B67-2EA68FB3C061}"/>
                </a:ext>
              </a:extLst>
            </p:cNvPr>
            <p:cNvGrpSpPr/>
            <p:nvPr/>
          </p:nvGrpSpPr>
          <p:grpSpPr>
            <a:xfrm>
              <a:off x="3668703" y="1237817"/>
              <a:ext cx="1445079" cy="120006"/>
              <a:chOff x="3839514" y="4796723"/>
              <a:chExt cx="1445079" cy="120006"/>
            </a:xfrm>
          </p:grpSpPr>
          <p:sp>
            <p:nvSpPr>
              <p:cNvPr id="78" name="Овал 77">
                <a:extLst>
                  <a:ext uri="{FF2B5EF4-FFF2-40B4-BE49-F238E27FC236}">
                    <a16:creationId xmlns="" xmlns:a16="http://schemas.microsoft.com/office/drawing/2014/main" id="{4B5D863D-B841-4DB6-AA7C-F1517A4AF3B6}"/>
                  </a:ext>
                </a:extLst>
              </p:cNvPr>
              <p:cNvSpPr/>
              <p:nvPr/>
            </p:nvSpPr>
            <p:spPr>
              <a:xfrm>
                <a:off x="3839514" y="4796723"/>
                <a:ext cx="120006" cy="120006"/>
              </a:xfrm>
              <a:prstGeom prst="ellipse">
                <a:avLst/>
              </a:prstGeom>
              <a:solidFill>
                <a:srgbClr val="FE5A2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Овал 78">
                <a:extLst>
                  <a:ext uri="{FF2B5EF4-FFF2-40B4-BE49-F238E27FC236}">
                    <a16:creationId xmlns="" xmlns:a16="http://schemas.microsoft.com/office/drawing/2014/main" id="{F010384E-D4B3-4D28-B8C6-D18073914E1B}"/>
                  </a:ext>
                </a:extLst>
              </p:cNvPr>
              <p:cNvSpPr/>
              <p:nvPr/>
            </p:nvSpPr>
            <p:spPr>
              <a:xfrm>
                <a:off x="4028810" y="4796723"/>
                <a:ext cx="120006" cy="120006"/>
              </a:xfrm>
              <a:prstGeom prst="ellipse">
                <a:avLst/>
              </a:prstGeom>
              <a:solidFill>
                <a:srgbClr val="8787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Овал 79">
                <a:extLst>
                  <a:ext uri="{FF2B5EF4-FFF2-40B4-BE49-F238E27FC236}">
                    <a16:creationId xmlns="" xmlns:a16="http://schemas.microsoft.com/office/drawing/2014/main" id="{19DC254A-BDB6-4502-BB6B-D0CE7F2A584E}"/>
                  </a:ext>
                </a:extLst>
              </p:cNvPr>
              <p:cNvSpPr/>
              <p:nvPr/>
            </p:nvSpPr>
            <p:spPr>
              <a:xfrm>
                <a:off x="4218106" y="4796723"/>
                <a:ext cx="120006" cy="120006"/>
              </a:xfrm>
              <a:prstGeom prst="ellipse">
                <a:avLst/>
              </a:prstGeom>
              <a:solidFill>
                <a:srgbClr val="1D18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Овал 80">
                <a:extLst>
                  <a:ext uri="{FF2B5EF4-FFF2-40B4-BE49-F238E27FC236}">
                    <a16:creationId xmlns="" xmlns:a16="http://schemas.microsoft.com/office/drawing/2014/main" id="{9F28A94B-6B27-49AE-A764-1054088546F1}"/>
                  </a:ext>
                </a:extLst>
              </p:cNvPr>
              <p:cNvSpPr/>
              <p:nvPr/>
            </p:nvSpPr>
            <p:spPr>
              <a:xfrm>
                <a:off x="4407402" y="4796723"/>
                <a:ext cx="120006" cy="120006"/>
              </a:xfrm>
              <a:prstGeom prst="ellipse">
                <a:avLst/>
              </a:prstGeom>
              <a:solidFill>
                <a:srgbClr val="C833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Овал 81">
                <a:extLst>
                  <a:ext uri="{FF2B5EF4-FFF2-40B4-BE49-F238E27FC236}">
                    <a16:creationId xmlns="" xmlns:a16="http://schemas.microsoft.com/office/drawing/2014/main" id="{ADCA5B14-AE24-44D7-9328-FD691AEE9F7B}"/>
                  </a:ext>
                </a:extLst>
              </p:cNvPr>
              <p:cNvSpPr/>
              <p:nvPr/>
            </p:nvSpPr>
            <p:spPr>
              <a:xfrm>
                <a:off x="4596698" y="4796723"/>
                <a:ext cx="120006" cy="120006"/>
              </a:xfrm>
              <a:prstGeom prst="ellipse">
                <a:avLst/>
              </a:prstGeom>
              <a:solidFill>
                <a:srgbClr val="F8DD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Овал 82">
                <a:extLst>
                  <a:ext uri="{FF2B5EF4-FFF2-40B4-BE49-F238E27FC236}">
                    <a16:creationId xmlns="" xmlns:a16="http://schemas.microsoft.com/office/drawing/2014/main" id="{48CE79AA-0766-433A-80BF-01E904706C86}"/>
                  </a:ext>
                </a:extLst>
              </p:cNvPr>
              <p:cNvSpPr/>
              <p:nvPr/>
            </p:nvSpPr>
            <p:spPr>
              <a:xfrm>
                <a:off x="4785994" y="4796723"/>
                <a:ext cx="120006" cy="120006"/>
              </a:xfrm>
              <a:prstGeom prst="ellipse">
                <a:avLst/>
              </a:prstGeom>
              <a:solidFill>
                <a:srgbClr val="1515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Овал 83">
                <a:extLst>
                  <a:ext uri="{FF2B5EF4-FFF2-40B4-BE49-F238E27FC236}">
                    <a16:creationId xmlns="" xmlns:a16="http://schemas.microsoft.com/office/drawing/2014/main" id="{B413F7F9-0485-484B-BAD1-4D6737C4418E}"/>
                  </a:ext>
                </a:extLst>
              </p:cNvPr>
              <p:cNvSpPr/>
              <p:nvPr/>
            </p:nvSpPr>
            <p:spPr>
              <a:xfrm>
                <a:off x="4975290" y="4796723"/>
                <a:ext cx="120006" cy="120006"/>
              </a:xfrm>
              <a:prstGeom prst="ellipse">
                <a:avLst/>
              </a:prstGeom>
              <a:solidFill>
                <a:srgbClr val="85B8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Овал 84">
                <a:extLst>
                  <a:ext uri="{FF2B5EF4-FFF2-40B4-BE49-F238E27FC236}">
                    <a16:creationId xmlns="" xmlns:a16="http://schemas.microsoft.com/office/drawing/2014/main" id="{30D50822-ED58-4FAC-92F2-6B58E5FF3B90}"/>
                  </a:ext>
                </a:extLst>
              </p:cNvPr>
              <p:cNvSpPr/>
              <p:nvPr/>
            </p:nvSpPr>
            <p:spPr>
              <a:xfrm>
                <a:off x="5164587" y="4796723"/>
                <a:ext cx="120006" cy="120006"/>
              </a:xfrm>
              <a:prstGeom prst="ellipse">
                <a:avLst/>
              </a:prstGeom>
              <a:solidFill>
                <a:srgbClr val="EFEFEF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52840" y="5374242"/>
            <a:ext cx="170756" cy="293395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1023596" y="5393981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24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038129" y="5131411"/>
            <a:ext cx="170756" cy="293395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4208885" y="5151150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24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xmlns="" id="{4868EBAC-5DD0-4B29-A938-FFA51866E7DD}"/>
              </a:ext>
            </a:extLst>
          </p:cNvPr>
          <p:cNvGrpSpPr/>
          <p:nvPr/>
        </p:nvGrpSpPr>
        <p:grpSpPr>
          <a:xfrm>
            <a:off x="635577" y="1057103"/>
            <a:ext cx="885724" cy="864000"/>
            <a:chOff x="6318027" y="3530757"/>
            <a:chExt cx="885724" cy="864000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xmlns="" id="{88F81769-6CAA-4A99-BD2C-555E1C5E0B1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328889" y="3530757"/>
              <a:ext cx="864000" cy="864000"/>
            </a:xfrm>
            <a:prstGeom prst="rect">
              <a:avLst/>
            </a:prstGeom>
            <a:effectLst>
              <a:outerShdw blurRad="12700" dist="12700" dir="5400000" algn="ctr" rotWithShape="0">
                <a:schemeClr val="bg1">
                  <a:lumMod val="50000"/>
                  <a:alpha val="99000"/>
                </a:schemeClr>
              </a:outerShdw>
            </a:effectLst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22F7A3B9-C550-4ECE-BAEE-217FD86D7EA1}"/>
                </a:ext>
              </a:extLst>
            </p:cNvPr>
            <p:cNvSpPr txBox="1"/>
            <p:nvPr/>
          </p:nvSpPr>
          <p:spPr>
            <a:xfrm>
              <a:off x="6318027" y="3747314"/>
              <a:ext cx="88572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50" dirty="0"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Приход </a:t>
              </a:r>
              <a:endParaRPr lang="en-US" sz="105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9510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ont Bold" panose="00000900000000000000" pitchFamily="2" charset="0"/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xmlns="" id="{4868EBAC-5DD0-4B29-A938-FFA51866E7DD}"/>
              </a:ext>
            </a:extLst>
          </p:cNvPr>
          <p:cNvGrpSpPr/>
          <p:nvPr/>
        </p:nvGrpSpPr>
        <p:grpSpPr>
          <a:xfrm>
            <a:off x="5017982" y="4510242"/>
            <a:ext cx="919520" cy="864000"/>
            <a:chOff x="6318027" y="3530757"/>
            <a:chExt cx="919520" cy="864000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xmlns="" id="{88F81769-6CAA-4A99-BD2C-555E1C5E0B1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328889" y="3530757"/>
              <a:ext cx="864000" cy="864000"/>
            </a:xfrm>
            <a:prstGeom prst="rect">
              <a:avLst/>
            </a:prstGeom>
            <a:effectLst>
              <a:outerShdw blurRad="12700" dist="12700" dir="5400000" algn="ctr" rotWithShape="0">
                <a:schemeClr val="bg1">
                  <a:lumMod val="50000"/>
                  <a:alpha val="99000"/>
                </a:schemeClr>
              </a:outerShdw>
            </a:effectLst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22F7A3B9-C550-4ECE-BAEE-217FD86D7EA1}"/>
                </a:ext>
              </a:extLst>
            </p:cNvPr>
            <p:cNvSpPr txBox="1"/>
            <p:nvPr/>
          </p:nvSpPr>
          <p:spPr>
            <a:xfrm>
              <a:off x="6318027" y="3747314"/>
              <a:ext cx="919520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50" dirty="0"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Приход </a:t>
              </a:r>
              <a:endParaRPr lang="en-US" sz="105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14520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ont Bold" panose="000009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637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Рисунок 3076">
            <a:extLst>
              <a:ext uri="{FF2B5EF4-FFF2-40B4-BE49-F238E27FC236}">
                <a16:creationId xmlns="" xmlns:a16="http://schemas.microsoft.com/office/drawing/2014/main" id="{F9C31BF1-6FFD-4D14-99DA-CC1BAA54BA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36102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3493E4B-2C79-41BF-87BA-541CD513E8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2400" y="1626628"/>
            <a:ext cx="1373812" cy="435664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8E9F3100-61A0-493D-8439-6AB0A1D54695}"/>
              </a:ext>
            </a:extLst>
          </p:cNvPr>
          <p:cNvGrpSpPr/>
          <p:nvPr/>
        </p:nvGrpSpPr>
        <p:grpSpPr>
          <a:xfrm>
            <a:off x="390105" y="999662"/>
            <a:ext cx="1911632" cy="1025885"/>
            <a:chOff x="3566210" y="152688"/>
            <a:chExt cx="1911632" cy="1025885"/>
          </a:xfrm>
        </p:grpSpPr>
        <p:grpSp>
          <p:nvGrpSpPr>
            <p:cNvPr id="9" name="Группа 8">
              <a:extLst>
                <a:ext uri="{FF2B5EF4-FFF2-40B4-BE49-F238E27FC236}">
                  <a16:creationId xmlns="" xmlns:a16="http://schemas.microsoft.com/office/drawing/2014/main" id="{CDB38B98-3E9F-4B5D-AEB0-6FA097120DA2}"/>
                </a:ext>
              </a:extLst>
            </p:cNvPr>
            <p:cNvGrpSpPr/>
            <p:nvPr/>
          </p:nvGrpSpPr>
          <p:grpSpPr>
            <a:xfrm>
              <a:off x="3566210" y="152688"/>
              <a:ext cx="1911632" cy="1025885"/>
              <a:chOff x="4981871" y="4567017"/>
              <a:chExt cx="1911632" cy="1025885"/>
            </a:xfrm>
          </p:grpSpPr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28E2F225-C3BB-478F-A4B3-B26AA78A3E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70356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828035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295D4B76-4EB5-466A-B8C1-5A00AAE843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911632" cy="487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Термобутылка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«Актив</a:t>
                </a: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», 500 мл</a:t>
                </a:r>
                <a:endPara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4F0FA15A-FD4C-4872-A756-08C759600C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78166" y="5285125"/>
                <a:ext cx="1213436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1 035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="" xmlns:a16="http://schemas.microsoft.com/office/drawing/2014/main" id="{AD00591B-B9BA-4DBD-A949-E06A94E4BE8B}"/>
                </a:ext>
              </a:extLst>
            </p:cNvPr>
            <p:cNvGrpSpPr/>
            <p:nvPr/>
          </p:nvGrpSpPr>
          <p:grpSpPr>
            <a:xfrm>
              <a:off x="4182022" y="273702"/>
              <a:ext cx="896236" cy="120006"/>
              <a:chOff x="4352833" y="3832608"/>
              <a:chExt cx="896236" cy="120006"/>
            </a:xfrm>
          </p:grpSpPr>
          <p:sp>
            <p:nvSpPr>
              <p:cNvPr id="11" name="Овал 10">
                <a:extLst>
                  <a:ext uri="{FF2B5EF4-FFF2-40B4-BE49-F238E27FC236}">
                    <a16:creationId xmlns="" xmlns:a16="http://schemas.microsoft.com/office/drawing/2014/main" id="{54E077BC-18CB-402E-8425-CA45EB63EA95}"/>
                  </a:ext>
                </a:extLst>
              </p:cNvPr>
              <p:cNvSpPr/>
              <p:nvPr/>
            </p:nvSpPr>
            <p:spPr>
              <a:xfrm>
                <a:off x="4352833" y="3832608"/>
                <a:ext cx="120006" cy="120006"/>
              </a:xfrm>
              <a:prstGeom prst="ellipse">
                <a:avLst/>
              </a:prstGeom>
              <a:solidFill>
                <a:srgbClr val="0A7D30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="" xmlns:a16="http://schemas.microsoft.com/office/drawing/2014/main" id="{D54CBB3E-D922-4B4E-8894-ABEE414070A9}"/>
                  </a:ext>
                </a:extLst>
              </p:cNvPr>
              <p:cNvSpPr/>
              <p:nvPr/>
            </p:nvSpPr>
            <p:spPr>
              <a:xfrm>
                <a:off x="4545822" y="3832608"/>
                <a:ext cx="120006" cy="120006"/>
              </a:xfrm>
              <a:prstGeom prst="ellipse">
                <a:avLst/>
              </a:prstGeom>
              <a:solidFill>
                <a:srgbClr val="8F8F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="" xmlns:a16="http://schemas.microsoft.com/office/drawing/2014/main" id="{992E0A82-2AC7-416A-A624-5AB0F366D041}"/>
                  </a:ext>
                </a:extLst>
              </p:cNvPr>
              <p:cNvSpPr/>
              <p:nvPr/>
            </p:nvSpPr>
            <p:spPr>
              <a:xfrm>
                <a:off x="4735532" y="3832608"/>
                <a:ext cx="120006" cy="120006"/>
              </a:xfrm>
              <a:prstGeom prst="ellipse">
                <a:avLst/>
              </a:prstGeom>
              <a:solidFill>
                <a:srgbClr val="240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="" xmlns:a16="http://schemas.microsoft.com/office/drawing/2014/main" id="{18322A86-5772-438C-BF7F-10AE19C89FF7}"/>
                  </a:ext>
                </a:extLst>
              </p:cNvPr>
              <p:cNvSpPr/>
              <p:nvPr/>
            </p:nvSpPr>
            <p:spPr>
              <a:xfrm>
                <a:off x="4930701" y="3832608"/>
                <a:ext cx="120006" cy="120006"/>
              </a:xfrm>
              <a:prstGeom prst="ellipse">
                <a:avLst/>
              </a:prstGeom>
              <a:solidFill>
                <a:srgbClr val="0909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="" xmlns:a16="http://schemas.microsoft.com/office/drawing/2014/main" id="{54E677D7-5F09-4108-AAB1-454FF860F88F}"/>
                  </a:ext>
                </a:extLst>
              </p:cNvPr>
              <p:cNvSpPr/>
              <p:nvPr/>
            </p:nvSpPr>
            <p:spPr>
              <a:xfrm>
                <a:off x="5129063" y="3832608"/>
                <a:ext cx="120006" cy="120006"/>
              </a:xfrm>
              <a:prstGeom prst="ellipse">
                <a:avLst/>
              </a:prstGeom>
              <a:solidFill>
                <a:srgbClr val="8C0D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C8A7230-01A3-4456-AFDB-0BE5A5432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095" y="1484466"/>
            <a:ext cx="1300420" cy="455869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8A83FCE2-228E-462F-9D1A-C92F39A01477}"/>
              </a:ext>
            </a:extLst>
          </p:cNvPr>
          <p:cNvGrpSpPr/>
          <p:nvPr/>
        </p:nvGrpSpPr>
        <p:grpSpPr>
          <a:xfrm>
            <a:off x="5042831" y="930703"/>
            <a:ext cx="1736175" cy="1391850"/>
            <a:chOff x="3566210" y="152688"/>
            <a:chExt cx="1736175" cy="1391850"/>
          </a:xfrm>
        </p:grpSpPr>
        <p:grpSp>
          <p:nvGrpSpPr>
            <p:cNvPr id="23" name="Группа 22">
              <a:extLst>
                <a:ext uri="{FF2B5EF4-FFF2-40B4-BE49-F238E27FC236}">
                  <a16:creationId xmlns="" xmlns:a16="http://schemas.microsoft.com/office/drawing/2014/main" id="{D66808AC-FAC0-4C42-BA4A-009427638ADA}"/>
                </a:ext>
              </a:extLst>
            </p:cNvPr>
            <p:cNvGrpSpPr/>
            <p:nvPr/>
          </p:nvGrpSpPr>
          <p:grpSpPr>
            <a:xfrm>
              <a:off x="3566210" y="152688"/>
              <a:ext cx="1736175" cy="1391850"/>
              <a:chOff x="4981871" y="4567017"/>
              <a:chExt cx="1736175" cy="1391850"/>
            </a:xfrm>
          </p:grpSpPr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5F1CA9C6-6C40-40B1-AAFB-D1B49C558F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567017"/>
                <a:ext cx="703569" cy="314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ru-RU" sz="1100" dirty="0">
                    <a:latin typeface="Segoe UI Light" panose="020B0502040204020203" pitchFamily="34" charset="0"/>
                  </a:rPr>
                  <a:t>821361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DFBE7663-1DC5-486B-87F5-9160C49A0F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1871" y="4808037"/>
                <a:ext cx="1736175" cy="882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Вакуумная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термобутылка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«Актив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Soft</a:t>
                </a:r>
                <a:r>
                  <a:rPr lang="ru-RU" sz="12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2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Touch</a:t>
                </a:r>
                <a:r>
                  <a:rPr lang="ru-RU" sz="1200" dirty="0" smtClean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», 500 мл</a:t>
                </a:r>
                <a:endParaRPr lang="ru-RU" sz="12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6F9996C7-BA84-4301-A53F-459EE5D2DE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78722" y="5651090"/>
                <a:ext cx="1213436" cy="30777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en-US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1 176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en-US" altLang="ru-RU" sz="1400" baseline="30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33</a:t>
                </a:r>
                <a:r>
                  <a:rPr lang="ru-RU" altLang="ru-RU" sz="1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руб.</a:t>
                </a:r>
                <a:endParaRPr lang="ru-RU" altLang="ru-RU" sz="1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="" xmlns:a16="http://schemas.microsoft.com/office/drawing/2014/main" id="{C5D4F6EC-9483-4149-8E2A-162E20B4E068}"/>
                </a:ext>
              </a:extLst>
            </p:cNvPr>
            <p:cNvGrpSpPr/>
            <p:nvPr/>
          </p:nvGrpSpPr>
          <p:grpSpPr>
            <a:xfrm>
              <a:off x="4182022" y="273702"/>
              <a:ext cx="697874" cy="120006"/>
              <a:chOff x="4352833" y="3832608"/>
              <a:chExt cx="697874" cy="120006"/>
            </a:xfrm>
          </p:grpSpPr>
          <p:sp>
            <p:nvSpPr>
              <p:cNvPr id="25" name="Овал 24">
                <a:extLst>
                  <a:ext uri="{FF2B5EF4-FFF2-40B4-BE49-F238E27FC236}">
                    <a16:creationId xmlns="" xmlns:a16="http://schemas.microsoft.com/office/drawing/2014/main" id="{BE276D11-DEFB-4694-8A69-7980F89929B2}"/>
                  </a:ext>
                </a:extLst>
              </p:cNvPr>
              <p:cNvSpPr/>
              <p:nvPr/>
            </p:nvSpPr>
            <p:spPr>
              <a:xfrm>
                <a:off x="4352833" y="3832608"/>
                <a:ext cx="120006" cy="120006"/>
              </a:xfrm>
              <a:prstGeom prst="ellipse">
                <a:avLst/>
              </a:prstGeom>
              <a:solidFill>
                <a:srgbClr val="C2222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="" xmlns:a16="http://schemas.microsoft.com/office/drawing/2014/main" id="{E025B54B-3DE9-48E7-8FB8-E2E7E52AC79C}"/>
                  </a:ext>
                </a:extLst>
              </p:cNvPr>
              <p:cNvSpPr/>
              <p:nvPr/>
            </p:nvSpPr>
            <p:spPr>
              <a:xfrm>
                <a:off x="4545822" y="3832608"/>
                <a:ext cx="120006" cy="120006"/>
              </a:xfrm>
              <a:prstGeom prst="ellipse">
                <a:avLst/>
              </a:prstGeom>
              <a:solidFill>
                <a:srgbClr val="4646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="" xmlns:a16="http://schemas.microsoft.com/office/drawing/2014/main" id="{CF2E882E-CB2B-48A9-A490-B1E8516E96FC}"/>
                  </a:ext>
                </a:extLst>
              </p:cNvPr>
              <p:cNvSpPr/>
              <p:nvPr/>
            </p:nvSpPr>
            <p:spPr>
              <a:xfrm>
                <a:off x="4744184" y="3832608"/>
                <a:ext cx="120006" cy="120006"/>
              </a:xfrm>
              <a:prstGeom prst="ellipse">
                <a:avLst/>
              </a:prstGeom>
              <a:solidFill>
                <a:srgbClr val="1111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="" xmlns:a16="http://schemas.microsoft.com/office/drawing/2014/main" id="{853AF6F4-823A-4B41-8ABC-E177E93398B0}"/>
                  </a:ext>
                </a:extLst>
              </p:cNvPr>
              <p:cNvSpPr/>
              <p:nvPr/>
            </p:nvSpPr>
            <p:spPr>
              <a:xfrm>
                <a:off x="4930701" y="3832608"/>
                <a:ext cx="120006" cy="120006"/>
              </a:xfrm>
              <a:prstGeom prst="ellipse">
                <a:avLst/>
              </a:prstGeom>
              <a:solidFill>
                <a:srgbClr val="2830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6DB82986-953A-4528-B4EE-06074C00DFF1}"/>
              </a:ext>
            </a:extLst>
          </p:cNvPr>
          <p:cNvSpPr txBox="1"/>
          <p:nvPr/>
        </p:nvSpPr>
        <p:spPr>
          <a:xfrm>
            <a:off x="90181" y="6482367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Цена актуальна на </a:t>
            </a:r>
            <a:r>
              <a:rPr lang="ru-RU" sz="1100" dirty="0" smtClean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26.04.2022</a:t>
            </a:r>
            <a:endParaRPr lang="ru-RU" sz="1100" dirty="0">
              <a:solidFill>
                <a:schemeClr val="bg1">
                  <a:lumMod val="9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205384" y="2605318"/>
            <a:ext cx="170756" cy="29339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5415640" y="2623342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24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82184" y="3527580"/>
            <a:ext cx="170756" cy="29339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1292440" y="3545604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ru-RU" sz="1050" dirty="0" smtClean="0">
                <a:latin typeface="Segoe UI" panose="020B0502040204020203" pitchFamily="34" charset="0"/>
                <a:cs typeface="Segoe UI" panose="020B0502040204020203" pitchFamily="34" charset="0"/>
              </a:rPr>
              <a:t>24 ч.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xmlns="" id="{4868EBAC-5DD0-4B29-A938-FFA51866E7DD}"/>
              </a:ext>
            </a:extLst>
          </p:cNvPr>
          <p:cNvGrpSpPr/>
          <p:nvPr/>
        </p:nvGrpSpPr>
        <p:grpSpPr>
          <a:xfrm>
            <a:off x="5718646" y="5491901"/>
            <a:ext cx="919520" cy="864000"/>
            <a:chOff x="6318027" y="3530757"/>
            <a:chExt cx="919520" cy="864000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xmlns="" id="{88F81769-6CAA-4A99-BD2C-555E1C5E0B1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328889" y="3530757"/>
              <a:ext cx="864000" cy="864000"/>
            </a:xfrm>
            <a:prstGeom prst="rect">
              <a:avLst/>
            </a:prstGeom>
            <a:effectLst>
              <a:outerShdw blurRad="12700" dist="12700" dir="5400000" algn="ctr" rotWithShape="0">
                <a:schemeClr val="bg1">
                  <a:lumMod val="50000"/>
                  <a:alpha val="99000"/>
                </a:schemeClr>
              </a:outerShdw>
            </a:effec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22F7A3B9-C550-4ECE-BAEE-217FD86D7EA1}"/>
                </a:ext>
              </a:extLst>
            </p:cNvPr>
            <p:cNvSpPr txBox="1"/>
            <p:nvPr/>
          </p:nvSpPr>
          <p:spPr>
            <a:xfrm>
              <a:off x="6318027" y="3747314"/>
              <a:ext cx="919520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50" dirty="0"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Приход </a:t>
              </a:r>
              <a:endParaRPr lang="en-US" sz="105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2400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ont Bold" panose="00000900000000000000" pitchFamily="2" charset="0"/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xmlns="" id="{4868EBAC-5DD0-4B29-A938-FFA51866E7DD}"/>
              </a:ext>
            </a:extLst>
          </p:cNvPr>
          <p:cNvGrpSpPr/>
          <p:nvPr/>
        </p:nvGrpSpPr>
        <p:grpSpPr>
          <a:xfrm>
            <a:off x="3267074" y="5045474"/>
            <a:ext cx="919520" cy="864000"/>
            <a:chOff x="6318027" y="3530757"/>
            <a:chExt cx="919520" cy="864000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xmlns="" id="{88F81769-6CAA-4A99-BD2C-555E1C5E0B1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328889" y="3530757"/>
              <a:ext cx="864000" cy="864000"/>
            </a:xfrm>
            <a:prstGeom prst="rect">
              <a:avLst/>
            </a:prstGeom>
            <a:effectLst>
              <a:outerShdw blurRad="12700" dist="12700" dir="5400000" algn="ctr" rotWithShape="0">
                <a:schemeClr val="bg1">
                  <a:lumMod val="50000"/>
                  <a:alpha val="99000"/>
                </a:schemeClr>
              </a:outerShdw>
            </a:effec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22F7A3B9-C550-4ECE-BAEE-217FD86D7EA1}"/>
                </a:ext>
              </a:extLst>
            </p:cNvPr>
            <p:cNvSpPr txBox="1"/>
            <p:nvPr/>
          </p:nvSpPr>
          <p:spPr>
            <a:xfrm>
              <a:off x="6318027" y="3747314"/>
              <a:ext cx="919520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50" dirty="0">
                  <a:latin typeface="Mont regular" panose="000007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Приход </a:t>
              </a:r>
              <a:endParaRPr lang="en-US" sz="1050" dirty="0">
                <a:latin typeface="Mont regular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1200</a:t>
              </a:r>
              <a:r>
                <a:rPr lang="ru-RU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 Bold" panose="000009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шт.</a:t>
              </a:r>
              <a:endPara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Mont Bold" panose="00000900000000000000" pitchFamily="2" charset="0"/>
              </a:endParaRP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="" xmlns:a16="http://schemas.microsoft.com/office/drawing/2014/main" id="{28B70871-BF57-45F7-B39D-B1071315A024}"/>
              </a:ext>
            </a:extLst>
          </p:cNvPr>
          <p:cNvGrpSpPr/>
          <p:nvPr/>
        </p:nvGrpSpPr>
        <p:grpSpPr>
          <a:xfrm>
            <a:off x="3071500" y="2161184"/>
            <a:ext cx="734552" cy="720000"/>
            <a:chOff x="2095917" y="4054197"/>
            <a:chExt cx="734552" cy="720000"/>
          </a:xfrm>
        </p:grpSpPr>
        <p:sp>
          <p:nvSpPr>
            <p:cNvPr id="74" name="Овал 73">
              <a:extLst>
                <a:ext uri="{FF2B5EF4-FFF2-40B4-BE49-F238E27FC236}">
                  <a16:creationId xmlns="" xmlns:a16="http://schemas.microsoft.com/office/drawing/2014/main" id="{B4531223-02A1-4F89-A158-CF872661B0B9}"/>
                </a:ext>
              </a:extLst>
            </p:cNvPr>
            <p:cNvSpPr/>
            <p:nvPr/>
          </p:nvSpPr>
          <p:spPr>
            <a:xfrm>
              <a:off x="2103193" y="4054197"/>
              <a:ext cx="720000" cy="720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="" xmlns:a16="http://schemas.microsoft.com/office/drawing/2014/main" id="{32BA8D06-1561-41C9-8F91-25FE729DBDD1}"/>
                </a:ext>
              </a:extLst>
            </p:cNvPr>
            <p:cNvSpPr/>
            <p:nvPr/>
          </p:nvSpPr>
          <p:spPr>
            <a:xfrm>
              <a:off x="2095917" y="4183364"/>
              <a:ext cx="7345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 </a:t>
              </a:r>
              <a:r>
                <a:rPr lang="en-US" sz="1200" b="1" dirty="0" smtClean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COLOR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="" xmlns:a16="http://schemas.microsoft.com/office/drawing/2014/main" id="{28B70871-BF57-45F7-B39D-B1071315A024}"/>
              </a:ext>
            </a:extLst>
          </p:cNvPr>
          <p:cNvGrpSpPr/>
          <p:nvPr/>
        </p:nvGrpSpPr>
        <p:grpSpPr>
          <a:xfrm>
            <a:off x="7776216" y="1962553"/>
            <a:ext cx="734552" cy="720000"/>
            <a:chOff x="2095917" y="4054197"/>
            <a:chExt cx="734552" cy="720000"/>
          </a:xfrm>
        </p:grpSpPr>
        <p:sp>
          <p:nvSpPr>
            <p:cNvPr id="77" name="Овал 76">
              <a:extLst>
                <a:ext uri="{FF2B5EF4-FFF2-40B4-BE49-F238E27FC236}">
                  <a16:creationId xmlns="" xmlns:a16="http://schemas.microsoft.com/office/drawing/2014/main" id="{B4531223-02A1-4F89-A158-CF872661B0B9}"/>
                </a:ext>
              </a:extLst>
            </p:cNvPr>
            <p:cNvSpPr/>
            <p:nvPr/>
          </p:nvSpPr>
          <p:spPr>
            <a:xfrm>
              <a:off x="2103193" y="4054197"/>
              <a:ext cx="720000" cy="720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Segoe UI Semibold" panose="020B0702040204020203" pitchFamily="34" charset="0"/>
              </a:endParaRPr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="" xmlns:a16="http://schemas.microsoft.com/office/drawing/2014/main" id="{32BA8D06-1561-41C9-8F91-25FE729DBDD1}"/>
                </a:ext>
              </a:extLst>
            </p:cNvPr>
            <p:cNvSpPr/>
            <p:nvPr/>
          </p:nvSpPr>
          <p:spPr>
            <a:xfrm>
              <a:off x="2095917" y="4183364"/>
              <a:ext cx="7345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NEW </a:t>
              </a:r>
              <a:r>
                <a:rPr lang="en-US" sz="1200" b="1" dirty="0" smtClean="0">
                  <a:solidFill>
                    <a:schemeClr val="bg1"/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COLOR</a:t>
              </a:r>
              <a:endPara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5031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10123</TotalTime>
  <Words>1086</Words>
  <Application>Microsoft Office PowerPoint</Application>
  <PresentationFormat>Экран (4:3)</PresentationFormat>
  <Paragraphs>286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Calibri</vt:lpstr>
      <vt:lpstr>Segoe UI Light</vt:lpstr>
      <vt:lpstr>Segoe UI</vt:lpstr>
      <vt:lpstr>Mont Bold</vt:lpstr>
      <vt:lpstr>Segoe UI Black</vt:lpstr>
      <vt:lpstr>Times New Roman</vt:lpstr>
      <vt:lpstr>Mont regular</vt:lpstr>
      <vt:lpstr>Calibri Light</vt:lpstr>
      <vt:lpstr>Mont</vt:lpstr>
      <vt:lpstr>Arial</vt:lpstr>
      <vt:lpstr>Segoe UI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Общая презентация_новинки 2022</dc:title>
  <dc:creator>Тукмакова Полина Викторовна</dc:creator>
  <cp:lastModifiedBy>Голубева Юлия Александровна</cp:lastModifiedBy>
  <cp:revision>1962</cp:revision>
  <dcterms:created xsi:type="dcterms:W3CDTF">2019-12-23T08:30:56Z</dcterms:created>
  <dcterms:modified xsi:type="dcterms:W3CDTF">2022-04-27T15:20:25Z</dcterms:modified>
</cp:coreProperties>
</file>