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sldIdLst>
    <p:sldId id="256" r:id="rId2"/>
    <p:sldId id="258" r:id="rId3"/>
    <p:sldId id="331" r:id="rId4"/>
    <p:sldId id="330" r:id="rId5"/>
    <p:sldId id="336" r:id="rId6"/>
    <p:sldId id="335" r:id="rId7"/>
    <p:sldId id="338" r:id="rId8"/>
    <p:sldId id="339" r:id="rId9"/>
    <p:sldId id="340" r:id="rId10"/>
    <p:sldId id="341" r:id="rId11"/>
    <p:sldId id="359" r:id="rId12"/>
    <p:sldId id="342" r:id="rId13"/>
    <p:sldId id="360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61" r:id="rId23"/>
    <p:sldId id="351" r:id="rId24"/>
    <p:sldId id="352" r:id="rId25"/>
    <p:sldId id="353" r:id="rId26"/>
    <p:sldId id="354" r:id="rId27"/>
    <p:sldId id="362" r:id="rId28"/>
    <p:sldId id="363" r:id="rId29"/>
    <p:sldId id="314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useo Sans Cyrl 500" panose="02000000000000000000" pitchFamily="50" charset="-52"/>
      <p:regular r:id="rId38"/>
    </p:embeddedFont>
    <p:embeddedFont>
      <p:font typeface="Museo Sans Cyrl 700" panose="02000000000000000000" pitchFamily="50" charset="-52"/>
      <p:bold r:id="rId39"/>
    </p:embeddedFont>
    <p:embeddedFont>
      <p:font typeface="Segoe UI Light" panose="020B0502040204020203" pitchFamily="34" charset="0"/>
      <p:regular r:id="rId40"/>
      <p:italic r:id="rId41"/>
    </p:embeddedFont>
    <p:embeddedFont>
      <p:font typeface="Segoe UI Semibold" panose="020B0702040204020203" pitchFamily="34" charset="0"/>
      <p:bold r:id="rId42"/>
      <p:boldItalic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4" userDrawn="1">
          <p15:clr>
            <a:srgbClr val="A4A3A4"/>
          </p15:clr>
        </p15:guide>
        <p15:guide id="2" pos="54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6936"/>
    <a:srgbClr val="4F9128"/>
    <a:srgbClr val="DFCDA7"/>
    <a:srgbClr val="FFAA00"/>
    <a:srgbClr val="3F7792"/>
    <a:srgbClr val="3F7993"/>
    <a:srgbClr val="2A2292"/>
    <a:srgbClr val="29B767"/>
    <a:srgbClr val="FF4F3F"/>
    <a:srgbClr val="128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4175" autoAdjust="0"/>
  </p:normalViewPr>
  <p:slideViewPr>
    <p:cSldViewPr snapToGrid="0">
      <p:cViewPr varScale="1">
        <p:scale>
          <a:sx n="122" d="100"/>
          <a:sy n="122" d="100"/>
        </p:scale>
        <p:origin x="1546" y="86"/>
      </p:cViewPr>
      <p:guideLst>
        <p:guide orient="horz" pos="1094"/>
        <p:guide pos="54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DFBDE-ECC9-4A72-977B-292A4EBB8A6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59600-3B43-4463-A67C-D64D01DC0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4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33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199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383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59600-3B43-4463-A67C-D64D01DC06B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49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3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0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1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0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80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58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89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2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94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5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68B32-F5DB-4D6E-ACD3-6025EF57DE2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7.pn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8.sv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38.sv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8.sv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0.png"/><Relationship Id="rId7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3.png"/><Relationship Id="rId4" Type="http://schemas.openxmlformats.org/officeDocument/2006/relationships/image" Target="../media/image7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asiscatalog.com/collections/novii-god-2022" TargetMode="External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hyperlink" Target="https://www.oasiscatalog.com/collections/podveski-k-novomu-go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.png"/><Relationship Id="rId4" Type="http://schemas.openxmlformats.org/officeDocument/2006/relationships/image" Target="../media/image38.sv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59255B-1918-4195-89C1-289722C763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7494" cy="6868120"/>
          </a:xfrm>
          <a:prstGeom prst="rect">
            <a:avLst/>
          </a:prstGeom>
          <a:solidFill>
            <a:srgbClr val="5B942F"/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8FA69C-95D8-49BD-816D-C270E67B8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9667" y="785813"/>
            <a:ext cx="1880519" cy="666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9EB5AA-3345-4481-A213-F042D82ECFA8}"/>
              </a:ext>
            </a:extLst>
          </p:cNvPr>
          <p:cNvSpPr txBox="1"/>
          <p:nvPr/>
        </p:nvSpPr>
        <p:spPr>
          <a:xfrm>
            <a:off x="5511021" y="4482352"/>
            <a:ext cx="3481104" cy="1922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ru-RU" sz="5200" dirty="0">
                <a:solidFill>
                  <a:srgbClr val="E62528"/>
                </a:solidFill>
                <a:effectLst/>
                <a:latin typeface="Museo Sans Cyrl 700" panose="02000000000000000000" pitchFamily="50" charset="-52"/>
                <a:ea typeface="Segoe UI Black" panose="020B0A02040204020203" pitchFamily="34" charset="0"/>
                <a:cs typeface="Times New Roman" panose="02020603050405020304" pitchFamily="18" charset="0"/>
              </a:rPr>
              <a:t>Подарки</a:t>
            </a:r>
            <a:r>
              <a:rPr lang="ru-RU" sz="5000" dirty="0">
                <a:solidFill>
                  <a:srgbClr val="E62528"/>
                </a:solidFill>
                <a:effectLst/>
                <a:latin typeface="Museo Sans Cyrl 700" panose="02000000000000000000" pitchFamily="50" charset="-52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4700"/>
              </a:lnSpc>
            </a:pPr>
            <a:r>
              <a:rPr lang="ru-RU" sz="4800" dirty="0">
                <a:solidFill>
                  <a:srgbClr val="103E00"/>
                </a:solidFill>
                <a:effectLst/>
                <a:latin typeface="Museo Sans Cyrl 700" panose="02000000000000000000" pitchFamily="50" charset="-52"/>
                <a:ea typeface="Segoe UI Black" panose="020B0A02040204020203" pitchFamily="34" charset="0"/>
                <a:cs typeface="Times New Roman" panose="02020603050405020304" pitchFamily="18" charset="0"/>
              </a:rPr>
              <a:t>к Новому году</a:t>
            </a:r>
          </a:p>
        </p:txBody>
      </p:sp>
    </p:spTree>
    <p:extLst>
      <p:ext uri="{BB962C8B-B14F-4D97-AF65-F5344CB8AC3E}">
        <p14:creationId xmlns:p14="http://schemas.microsoft.com/office/powerpoint/2010/main" val="62701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5607C1-6A77-4519-BC9D-67FE5F56A5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9593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49A3DA-CB09-4C7B-AB08-A2626405DB4A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DD938658-F282-4D52-A7E1-A946E0F291B3}"/>
              </a:ext>
            </a:extLst>
          </p:cNvPr>
          <p:cNvSpPr/>
          <p:nvPr/>
        </p:nvSpPr>
        <p:spPr>
          <a:xfrm>
            <a:off x="395537" y="332656"/>
            <a:ext cx="3280724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Сладкие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подарки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789A64-ABF2-4129-9798-01DA5DE33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6622" y="294631"/>
            <a:ext cx="1224000" cy="1152000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2226D0A-EFEB-40B5-B9F9-F6F34C839182}"/>
              </a:ext>
            </a:extLst>
          </p:cNvPr>
          <p:cNvGrpSpPr/>
          <p:nvPr/>
        </p:nvGrpSpPr>
        <p:grpSpPr>
          <a:xfrm>
            <a:off x="2567635" y="1956825"/>
            <a:ext cx="1669709" cy="1167576"/>
            <a:chOff x="227242" y="1556974"/>
            <a:chExt cx="1669709" cy="1167576"/>
          </a:xfrm>
        </p:grpSpPr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E0E57263-2471-4BAB-B443-F9BE9E136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14772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9E4CD30B-EDAD-46C9-9455-6BE3F4152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669709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Крем-мёд с кофе, 250 г.</a:t>
              </a:r>
            </a:p>
          </p:txBody>
        </p:sp>
        <p:sp>
          <p:nvSpPr>
            <p:cNvPr id="42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174F7221-2E9B-49DA-926A-9175FA10B186}"/>
                </a:ext>
              </a:extLst>
            </p:cNvPr>
            <p:cNvSpPr/>
            <p:nvPr/>
          </p:nvSpPr>
          <p:spPr>
            <a:xfrm>
              <a:off x="334030" y="2334858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378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74C3908-3B5A-4A2D-90EB-527E9015C4AF}"/>
              </a:ext>
            </a:extLst>
          </p:cNvPr>
          <p:cNvGrpSpPr/>
          <p:nvPr/>
        </p:nvGrpSpPr>
        <p:grpSpPr>
          <a:xfrm>
            <a:off x="3868383" y="5423219"/>
            <a:ext cx="1622565" cy="1247735"/>
            <a:chOff x="227242" y="1556974"/>
            <a:chExt cx="1622565" cy="1161669"/>
          </a:xfrm>
        </p:grpSpPr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CD317E60-4637-485C-B0C9-94A865191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14773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F9BC3AE9-2A4F-4E97-83DC-D5B343DF40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622565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Крем-мёд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ванилью, 250 г.</a:t>
              </a:r>
            </a:p>
          </p:txBody>
        </p:sp>
        <p:sp>
          <p:nvSpPr>
            <p:cNvPr id="47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54040146-FA34-4CA2-9422-1E1B7A095CAC}"/>
                </a:ext>
              </a:extLst>
            </p:cNvPr>
            <p:cNvSpPr/>
            <p:nvPr/>
          </p:nvSpPr>
          <p:spPr>
            <a:xfrm>
              <a:off x="343083" y="2328951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378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3A4A33-BE06-4C1D-A94E-A9BFFD7A8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606" y="1868442"/>
            <a:ext cx="2104836" cy="31572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94084C-34BF-4B1B-9866-4728E8318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132" y="3499760"/>
            <a:ext cx="1893308" cy="2916186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F43E077-2020-4A7E-87DE-ECF092F622FA}"/>
              </a:ext>
            </a:extLst>
          </p:cNvPr>
          <p:cNvGrpSpPr/>
          <p:nvPr/>
        </p:nvGrpSpPr>
        <p:grpSpPr>
          <a:xfrm>
            <a:off x="7516579" y="5371479"/>
            <a:ext cx="1254073" cy="1259457"/>
            <a:chOff x="227242" y="1556974"/>
            <a:chExt cx="1254073" cy="1172581"/>
          </a:xfrm>
        </p:grpSpPr>
        <p:sp>
          <p:nvSpPr>
            <p:cNvPr id="61" name="TextBox 11">
              <a:extLst>
                <a:ext uri="{FF2B5EF4-FFF2-40B4-BE49-F238E27FC236}">
                  <a16:creationId xmlns:a16="http://schemas.microsoft.com/office/drawing/2014/main" id="{377C652C-3A29-4ACB-B2F7-91D42C501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14779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62" name="TextBox 12">
              <a:extLst>
                <a:ext uri="{FF2B5EF4-FFF2-40B4-BE49-F238E27FC236}">
                  <a16:creationId xmlns:a16="http://schemas.microsoft.com/office/drawing/2014/main" id="{C5506B87-CED0-4620-B0ED-48C3DFF380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3" y="1828473"/>
              <a:ext cx="1254072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Крем-мёд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ванилью</a:t>
              </a:r>
            </a:p>
          </p:txBody>
        </p:sp>
        <p:sp>
          <p:nvSpPr>
            <p:cNvPr id="63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B136E1F0-A455-467D-AC4D-9508D37E8552}"/>
                </a:ext>
              </a:extLst>
            </p:cNvPr>
            <p:cNvSpPr/>
            <p:nvPr/>
          </p:nvSpPr>
          <p:spPr>
            <a:xfrm>
              <a:off x="343084" y="2339863"/>
              <a:ext cx="1138230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298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 руб.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AC2124-2BA1-49CC-8299-2AA08808A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4059" y="1896484"/>
            <a:ext cx="2168164" cy="315488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0087FD8-2C92-4996-9C2A-967459B1F0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711" y="4118348"/>
            <a:ext cx="2392768" cy="2430470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168B554-0A7A-45BD-A156-D8DD7EFC3634}"/>
              </a:ext>
            </a:extLst>
          </p:cNvPr>
          <p:cNvGrpSpPr/>
          <p:nvPr/>
        </p:nvGrpSpPr>
        <p:grpSpPr>
          <a:xfrm>
            <a:off x="6927517" y="1763333"/>
            <a:ext cx="1893105" cy="1243280"/>
            <a:chOff x="227242" y="1556974"/>
            <a:chExt cx="1893105" cy="1157520"/>
          </a:xfrm>
        </p:grpSpPr>
        <p:sp>
          <p:nvSpPr>
            <p:cNvPr id="52" name="TextBox 11">
              <a:extLst>
                <a:ext uri="{FF2B5EF4-FFF2-40B4-BE49-F238E27FC236}">
                  <a16:creationId xmlns:a16="http://schemas.microsoft.com/office/drawing/2014/main" id="{E4E1177E-5853-487B-9D8A-DD1C11889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14770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6D8C34EC-C80B-4CD3-9170-0BCDAF71C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893105" cy="469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Крем-мёд с кокосом и миндалём, 250 г.</a:t>
              </a:r>
            </a:p>
          </p:txBody>
        </p:sp>
        <p:sp>
          <p:nvSpPr>
            <p:cNvPr id="59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E599BD9A-33B1-4758-9486-7D087CE26E49}"/>
                </a:ext>
              </a:extLst>
            </p:cNvPr>
            <p:cNvSpPr/>
            <p:nvPr/>
          </p:nvSpPr>
          <p:spPr>
            <a:xfrm>
              <a:off x="343083" y="2324802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378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26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0ACAA41B-63AD-491A-A443-6244F726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418" y="4094077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874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2D6A9BE-532A-4346-8A9E-E259FF17F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959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951406-A193-4F08-AD6D-AEF6DFEAA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113" y="1766408"/>
            <a:ext cx="2319106" cy="2708592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64540A2-4000-433D-8984-6AF53BB71FE3}"/>
              </a:ext>
            </a:extLst>
          </p:cNvPr>
          <p:cNvGrpSpPr/>
          <p:nvPr/>
        </p:nvGrpSpPr>
        <p:grpSpPr>
          <a:xfrm>
            <a:off x="2681161" y="2188463"/>
            <a:ext cx="1669709" cy="1382261"/>
            <a:chOff x="227242" y="1556974"/>
            <a:chExt cx="1669709" cy="1382261"/>
          </a:xfrm>
        </p:grpSpPr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DA7A1E7-2D32-41B5-A6AA-802E3F064B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14771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BA2FFB4A-1F73-4F1B-BE2F-2B2238B0D0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669709" cy="718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Крем-мёд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ягодами </a:t>
              </a:r>
              <a:r>
                <a:rPr lang="ru-RU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годжи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250 г. </a:t>
              </a:r>
            </a:p>
          </p:txBody>
        </p:sp>
        <p:sp>
          <p:nvSpPr>
            <p:cNvPr id="12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FF8C52CC-E9D3-4451-8537-6FAB53B99B45}"/>
                </a:ext>
              </a:extLst>
            </p:cNvPr>
            <p:cNvSpPr/>
            <p:nvPr/>
          </p:nvSpPr>
          <p:spPr>
            <a:xfrm>
              <a:off x="343083" y="2549543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378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30A22B-F29F-436F-86F4-BE7E8859B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85" y="1798667"/>
            <a:ext cx="2147146" cy="29045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3213B6-A8AB-469A-8FBA-468040C15B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135" y="3688520"/>
            <a:ext cx="2034130" cy="293018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AEA0015-B599-4BE1-9EB8-7EB3CE86DD6C}"/>
              </a:ext>
            </a:extLst>
          </p:cNvPr>
          <p:cNvGrpSpPr/>
          <p:nvPr/>
        </p:nvGrpSpPr>
        <p:grpSpPr>
          <a:xfrm>
            <a:off x="6808764" y="2188463"/>
            <a:ext cx="1886976" cy="1228357"/>
            <a:chOff x="227242" y="1556974"/>
            <a:chExt cx="1886976" cy="1228357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545F3252-D3D4-48A0-BC50-489E4A886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14778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371B523D-ADB2-48A6-89FD-4AB8A3340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886976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Крем-мёд с лаймом и имбирем, 250 г.</a:t>
              </a:r>
            </a:p>
          </p:txBody>
        </p:sp>
        <p:sp>
          <p:nvSpPr>
            <p:cNvPr id="18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98A4885B-F5FB-4459-A52B-5822C30DC466}"/>
                </a:ext>
              </a:extLst>
            </p:cNvPr>
            <p:cNvSpPr/>
            <p:nvPr/>
          </p:nvSpPr>
          <p:spPr>
            <a:xfrm>
              <a:off x="343083" y="2395639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133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773D41-B1A7-4462-BC7D-00E95E031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14671" y="356043"/>
            <a:ext cx="1224000" cy="1152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58EEF04-DD88-44EF-9FFA-ADF896F7E5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156" y="4258910"/>
            <a:ext cx="2192868" cy="2453258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418A499-7EB8-4A20-AC70-E9FA4CDA1163}"/>
              </a:ext>
            </a:extLst>
          </p:cNvPr>
          <p:cNvGrpSpPr/>
          <p:nvPr/>
        </p:nvGrpSpPr>
        <p:grpSpPr>
          <a:xfrm>
            <a:off x="3401683" y="4719766"/>
            <a:ext cx="1669709" cy="1228357"/>
            <a:chOff x="227242" y="1556974"/>
            <a:chExt cx="1669709" cy="1228357"/>
          </a:xfrm>
        </p:grpSpPr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3846A269-BDC4-4671-BB1A-F4866BACC8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14692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8F63B8C2-25AA-4E87-BEAC-5CFC68A0D7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669709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Крем-мёд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облепихой, 250 г.</a:t>
              </a:r>
            </a:p>
          </p:txBody>
        </p:sp>
        <p:sp>
          <p:nvSpPr>
            <p:cNvPr id="8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5FF1925E-2C78-4DCE-A912-9D46EC95A067}"/>
                </a:ext>
              </a:extLst>
            </p:cNvPr>
            <p:cNvSpPr/>
            <p:nvPr/>
          </p:nvSpPr>
          <p:spPr>
            <a:xfrm>
              <a:off x="343083" y="2395639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378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02DD749-55DC-43B3-801F-05757DF80004}"/>
              </a:ext>
            </a:extLst>
          </p:cNvPr>
          <p:cNvGrpSpPr/>
          <p:nvPr/>
        </p:nvGrpSpPr>
        <p:grpSpPr>
          <a:xfrm>
            <a:off x="7314945" y="4635376"/>
            <a:ext cx="1886976" cy="1228357"/>
            <a:chOff x="227242" y="1556974"/>
            <a:chExt cx="1886976" cy="1228357"/>
          </a:xfrm>
        </p:grpSpPr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FFC71F46-0E3F-4AF9-AE45-797C346E2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14799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F1DCD0BA-79A4-42E5-809E-1469A101D3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886976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Крем-мёд с лаймом и имбирем</a:t>
              </a:r>
            </a:p>
          </p:txBody>
        </p:sp>
        <p:sp>
          <p:nvSpPr>
            <p:cNvPr id="27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3A5AA47C-BE41-431E-A5E5-8D55258AE2EA}"/>
                </a:ext>
              </a:extLst>
            </p:cNvPr>
            <p:cNvSpPr/>
            <p:nvPr/>
          </p:nvSpPr>
          <p:spPr>
            <a:xfrm>
              <a:off x="343083" y="2395639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298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28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9AB0BD22-2E57-421F-98ED-9E2AC47F5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365" y="4113921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D147DF2-F3FD-4C59-90FF-FD253DC9ED08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30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ACDCD49C-BC4B-4205-AE64-5538EE93AAC0}"/>
              </a:ext>
            </a:extLst>
          </p:cNvPr>
          <p:cNvSpPr/>
          <p:nvPr/>
        </p:nvSpPr>
        <p:spPr>
          <a:xfrm>
            <a:off x="395537" y="332656"/>
            <a:ext cx="3280724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Сладкие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подарки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4831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2E3F674-3AC2-4CD6-BFA3-D68A4C48F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28497"/>
            <a:ext cx="9143999" cy="688649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49A3DA-CB09-4C7B-AB08-A2626405DB4A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DD938658-F282-4D52-A7E1-A946E0F291B3}"/>
              </a:ext>
            </a:extLst>
          </p:cNvPr>
          <p:cNvSpPr/>
          <p:nvPr/>
        </p:nvSpPr>
        <p:spPr>
          <a:xfrm>
            <a:off x="395537" y="332656"/>
            <a:ext cx="3280724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Сладкие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подарки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789A64-ABF2-4129-9798-01DA5DE33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1494" y="254369"/>
            <a:ext cx="1246969" cy="11736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8FE858-50FE-495E-A595-F18C66101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9991" y="3712654"/>
            <a:ext cx="2066815" cy="23164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615DB4-05F3-4EF6-8D37-C11468CD7E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059" y="3077512"/>
            <a:ext cx="4123057" cy="37135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50CDA7-7CC2-4A2E-99EF-42D2600727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8397" y="3725777"/>
            <a:ext cx="3763990" cy="279107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CB8797-A45D-4BA6-AAE1-5AC81CAF1DE8}"/>
              </a:ext>
            </a:extLst>
          </p:cNvPr>
          <p:cNvSpPr/>
          <p:nvPr/>
        </p:nvSpPr>
        <p:spPr>
          <a:xfrm>
            <a:off x="408813" y="1415960"/>
            <a:ext cx="2082047" cy="1594577"/>
          </a:xfrm>
          <a:prstGeom prst="rect">
            <a:avLst/>
          </a:prstGeom>
          <a:solidFill>
            <a:srgbClr val="EEE9D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B96327C-8267-4920-A0A2-782B4A3A28D6}"/>
              </a:ext>
            </a:extLst>
          </p:cNvPr>
          <p:cNvGrpSpPr/>
          <p:nvPr/>
        </p:nvGrpSpPr>
        <p:grpSpPr>
          <a:xfrm>
            <a:off x="425465" y="1423015"/>
            <a:ext cx="1993285" cy="1451497"/>
            <a:chOff x="227242" y="1556974"/>
            <a:chExt cx="1993285" cy="1351382"/>
          </a:xfrm>
        </p:grpSpPr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F92F310F-F1C0-454F-A8AC-296320AD1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993285" cy="6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Варенье из ели и мяты в подарочной обертке, 325 г. </a:t>
              </a:r>
            </a:p>
          </p:txBody>
        </p:sp>
        <p:sp>
          <p:nvSpPr>
            <p:cNvPr id="15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9F5830D6-8C73-470E-910E-56DB2504AFEB}"/>
                </a:ext>
              </a:extLst>
            </p:cNvPr>
            <p:cNvSpPr/>
            <p:nvPr/>
          </p:nvSpPr>
          <p:spPr>
            <a:xfrm>
              <a:off x="322987" y="2518664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383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28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17703B58-DE93-4BAC-9DF3-3CF8D7147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14543.01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70F0C78-71EE-471B-98B7-69A42D497966}"/>
              </a:ext>
            </a:extLst>
          </p:cNvPr>
          <p:cNvSpPr/>
          <p:nvPr/>
        </p:nvSpPr>
        <p:spPr>
          <a:xfrm>
            <a:off x="4166819" y="1432907"/>
            <a:ext cx="2082047" cy="1517820"/>
          </a:xfrm>
          <a:prstGeom prst="rect">
            <a:avLst/>
          </a:prstGeom>
          <a:solidFill>
            <a:srgbClr val="EEE9D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C4AF324-10CF-48AA-8E47-CD588271A791}"/>
              </a:ext>
            </a:extLst>
          </p:cNvPr>
          <p:cNvGrpSpPr/>
          <p:nvPr/>
        </p:nvGrpSpPr>
        <p:grpSpPr>
          <a:xfrm>
            <a:off x="4187650" y="1415951"/>
            <a:ext cx="2082047" cy="1431401"/>
            <a:chOff x="227242" y="1556974"/>
            <a:chExt cx="2082047" cy="1332672"/>
          </a:xfrm>
        </p:grpSpPr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4D18B8F3-B95E-4650-845F-15C5E7E2F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082047" cy="6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Мандариновое варенье с белым шоколадом, 170 мл.</a:t>
              </a:r>
            </a:p>
          </p:txBody>
        </p:sp>
        <p:sp>
          <p:nvSpPr>
            <p:cNvPr id="20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0D513FF4-1FE1-403A-A5FC-BD8E59E65969}"/>
                </a:ext>
              </a:extLst>
            </p:cNvPr>
            <p:cNvSpPr/>
            <p:nvPr/>
          </p:nvSpPr>
          <p:spPr>
            <a:xfrm>
              <a:off x="322987" y="2499954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285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44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A6CF460D-7347-4C93-A1C9-411E2F839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14729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168B554-0A7A-45BD-A156-D8DD7EFC3634}"/>
              </a:ext>
            </a:extLst>
          </p:cNvPr>
          <p:cNvGrpSpPr/>
          <p:nvPr/>
        </p:nvGrpSpPr>
        <p:grpSpPr>
          <a:xfrm>
            <a:off x="7115242" y="2935690"/>
            <a:ext cx="1893105" cy="1433392"/>
            <a:chOff x="227242" y="1556974"/>
            <a:chExt cx="1893105" cy="1334524"/>
          </a:xfrm>
        </p:grpSpPr>
        <p:sp>
          <p:nvSpPr>
            <p:cNvPr id="52" name="TextBox 11">
              <a:extLst>
                <a:ext uri="{FF2B5EF4-FFF2-40B4-BE49-F238E27FC236}">
                  <a16:creationId xmlns:a16="http://schemas.microsoft.com/office/drawing/2014/main" id="{E4E1177E-5853-487B-9D8A-DD1C11889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14607.01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6D8C34EC-C80B-4CD3-9170-0BCDAF71C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893105" cy="6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Варенье вишневое в подарочной обертке, 170 мл.</a:t>
              </a:r>
            </a:p>
          </p:txBody>
        </p:sp>
        <p:sp>
          <p:nvSpPr>
            <p:cNvPr id="59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E599BD9A-33B1-4758-9486-7D087CE26E49}"/>
                </a:ext>
              </a:extLst>
            </p:cNvPr>
            <p:cNvSpPr/>
            <p:nvPr/>
          </p:nvSpPr>
          <p:spPr>
            <a:xfrm>
              <a:off x="343083" y="2501806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285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44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9658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EA630F7-8E22-4570-AF2E-9CB6B8D06C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88861CB-259A-44B1-A7C7-8211011B4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096" y="3098198"/>
            <a:ext cx="2541071" cy="25983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77CFD4-C154-4F78-AFC9-E431243CF609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B5C832F6-2774-4EF8-B88C-DB5B295FB484}"/>
              </a:ext>
            </a:extLst>
          </p:cNvPr>
          <p:cNvSpPr/>
          <p:nvPr/>
        </p:nvSpPr>
        <p:spPr>
          <a:xfrm>
            <a:off x="395537" y="332656"/>
            <a:ext cx="3280724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Сладкие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подарки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CD90EC-6408-40F0-BEB5-13B3CD3F3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1494" y="254369"/>
            <a:ext cx="1246969" cy="11736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EA4F1E-D1F7-42AC-B742-01944DA697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5" y="3374945"/>
            <a:ext cx="1632178" cy="1866797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5B910D5-D1EE-41F7-851F-AEB0DA7AB5E9}"/>
              </a:ext>
            </a:extLst>
          </p:cNvPr>
          <p:cNvGrpSpPr/>
          <p:nvPr/>
        </p:nvGrpSpPr>
        <p:grpSpPr>
          <a:xfrm>
            <a:off x="349412" y="1229222"/>
            <a:ext cx="2085969" cy="1219709"/>
            <a:chOff x="227242" y="1556974"/>
            <a:chExt cx="2085969" cy="1135583"/>
          </a:xfrm>
        </p:grpSpPr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EC5906FB-C2E3-4BA7-9648-CCAED70C96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085969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Варенье из облепихи,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25 мл.</a:t>
              </a:r>
            </a:p>
          </p:txBody>
        </p:sp>
        <p:sp>
          <p:nvSpPr>
            <p:cNvPr id="11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33FFB5A2-DDC0-40DF-B9AB-79703D064E28}"/>
                </a:ext>
              </a:extLst>
            </p:cNvPr>
            <p:cNvSpPr/>
            <p:nvPr/>
          </p:nvSpPr>
          <p:spPr>
            <a:xfrm>
              <a:off x="322987" y="2302865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149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42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1B1565-0F96-49B0-B2E5-F0C9E7FA5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14782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B8C5FD-272F-4C5C-B610-EA864A8B00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874" y="3877990"/>
            <a:ext cx="2166081" cy="2598387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7973CAE-748C-4682-B058-AF00BF74219F}"/>
              </a:ext>
            </a:extLst>
          </p:cNvPr>
          <p:cNvGrpSpPr/>
          <p:nvPr/>
        </p:nvGrpSpPr>
        <p:grpSpPr>
          <a:xfrm>
            <a:off x="7071953" y="2163674"/>
            <a:ext cx="1987869" cy="1467188"/>
            <a:chOff x="227242" y="1556974"/>
            <a:chExt cx="1987869" cy="1365999"/>
          </a:xfrm>
        </p:grpSpPr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809F0B60-6117-422B-968E-33BF27913A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3" y="1828473"/>
              <a:ext cx="1987868" cy="669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Варенье из облепихи в подарочной обертке, 100мл.</a:t>
              </a:r>
            </a:p>
          </p:txBody>
        </p:sp>
        <p:sp>
          <p:nvSpPr>
            <p:cNvPr id="17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F1BC99C6-C98C-45D5-8301-84B0894521D7}"/>
                </a:ext>
              </a:extLst>
            </p:cNvPr>
            <p:cNvSpPr/>
            <p:nvPr/>
          </p:nvSpPr>
          <p:spPr>
            <a:xfrm>
              <a:off x="322987" y="2533281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225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68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CF5641-BCAD-43A1-A63E-8CACAC7690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14783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651F8DD-5EBD-4258-95EE-79941202E1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088" y="3715473"/>
            <a:ext cx="1743511" cy="1940706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90EF8B4-F599-4770-8D49-32B313F085BB}"/>
              </a:ext>
            </a:extLst>
          </p:cNvPr>
          <p:cNvGrpSpPr/>
          <p:nvPr/>
        </p:nvGrpSpPr>
        <p:grpSpPr>
          <a:xfrm>
            <a:off x="972147" y="5316799"/>
            <a:ext cx="1987869" cy="1214657"/>
            <a:chOff x="227242" y="1556974"/>
            <a:chExt cx="1987869" cy="1130886"/>
          </a:xfrm>
        </p:grpSpPr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793BC3C5-DD0F-4C12-8BF0-E92E703FB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3" y="1828473"/>
              <a:ext cx="1987868" cy="669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Варенье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из брусники, 25 мл.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endPara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1B75AB84-3DA7-4162-AE07-5DB785E01B4B}"/>
                </a:ext>
              </a:extLst>
            </p:cNvPr>
            <p:cNvSpPr/>
            <p:nvPr/>
          </p:nvSpPr>
          <p:spPr>
            <a:xfrm>
              <a:off x="322987" y="2298168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149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42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25BF7A-5E51-4A08-8993-24B6FD7BFB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14784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F4F525E-A1FB-4DA6-8606-037C7B43ABAA}"/>
              </a:ext>
            </a:extLst>
          </p:cNvPr>
          <p:cNvGrpSpPr/>
          <p:nvPr/>
        </p:nvGrpSpPr>
        <p:grpSpPr>
          <a:xfrm>
            <a:off x="5104355" y="1347711"/>
            <a:ext cx="1967597" cy="1467183"/>
            <a:chOff x="227242" y="1556974"/>
            <a:chExt cx="1967597" cy="1365998"/>
          </a:xfrm>
        </p:grpSpPr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F6770363-DFEA-456F-A232-694862025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3" y="1828473"/>
              <a:ext cx="1967596" cy="669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Варенье из брусники в подарочной обертке, 100 мл.</a:t>
              </a:r>
            </a:p>
          </p:txBody>
        </p:sp>
        <p:sp>
          <p:nvSpPr>
            <p:cNvPr id="29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9AC9F9B1-B20D-46BF-AD06-282BC6DB9F0F}"/>
                </a:ext>
              </a:extLst>
            </p:cNvPr>
            <p:cNvSpPr/>
            <p:nvPr/>
          </p:nvSpPr>
          <p:spPr>
            <a:xfrm>
              <a:off x="322987" y="2533280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225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68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3AA4416-414B-4896-BBC4-3585A17488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14785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A5EF6ED-2B82-4986-A5DD-FCE0F60D51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048" y="4137791"/>
            <a:ext cx="2449171" cy="2578608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897DE8D-2BE9-4A17-A2FA-DF0D995984A4}"/>
              </a:ext>
            </a:extLst>
          </p:cNvPr>
          <p:cNvGrpSpPr/>
          <p:nvPr/>
        </p:nvGrpSpPr>
        <p:grpSpPr>
          <a:xfrm>
            <a:off x="3030445" y="1929037"/>
            <a:ext cx="1967597" cy="1478427"/>
            <a:chOff x="227242" y="1556974"/>
            <a:chExt cx="1967597" cy="1376458"/>
          </a:xfrm>
        </p:grpSpPr>
        <p:sp>
          <p:nvSpPr>
            <p:cNvPr id="34" name="TextBox 12">
              <a:extLst>
                <a:ext uri="{FF2B5EF4-FFF2-40B4-BE49-F238E27FC236}">
                  <a16:creationId xmlns:a16="http://schemas.microsoft.com/office/drawing/2014/main" id="{6D0AEAC2-9204-4DB4-87C9-7895740DDB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3" y="1828473"/>
              <a:ext cx="1967596" cy="669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Варенье из клубники с мятой в подарочной обертке, 100 мл.</a:t>
              </a:r>
            </a:p>
          </p:txBody>
        </p:sp>
        <p:sp>
          <p:nvSpPr>
            <p:cNvPr id="35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6A2C575F-6A40-40F5-B672-DDF950F6C5E4}"/>
                </a:ext>
              </a:extLst>
            </p:cNvPr>
            <p:cNvSpPr/>
            <p:nvPr/>
          </p:nvSpPr>
          <p:spPr>
            <a:xfrm>
              <a:off x="322987" y="2543740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225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68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87FFEB8-7C7F-4A33-AAD5-8ED72239F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14786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  <p:pic>
        <p:nvPicPr>
          <p:cNvPr id="31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89C06CFE-3162-4E1F-8F28-B095AEE24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0742" y="5018514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6E7A5632-4406-4467-A790-71F2B7A9E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158" y="2981690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3E2A825E-D9A6-41DE-A336-1A83BC51F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7286" y="5473610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B9B1FD5B-9485-44EC-AFE1-909B8F35F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4970" y="3639922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1088808D-17F4-4B5F-886A-505F5596D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3867" y="3195920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88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A444C33-D95D-4A6F-83F5-BDD5E7A73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2FF18D-A16B-4974-867D-1752F66B34DC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B84D5162-76B2-42B2-BD00-F44370312630}"/>
              </a:ext>
            </a:extLst>
          </p:cNvPr>
          <p:cNvSpPr/>
          <p:nvPr/>
        </p:nvSpPr>
        <p:spPr>
          <a:xfrm>
            <a:off x="395537" y="332656"/>
            <a:ext cx="3280724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Сладкие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подарки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CC3C72-D002-4BD1-9230-342752803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1494" y="249447"/>
            <a:ext cx="1246969" cy="11736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CAF18D-3D53-4664-8619-56459EAB90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4180" y="2260133"/>
            <a:ext cx="2739953" cy="40282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344055-66DC-4022-9E5C-FBDCFD98C7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4647" y="2111860"/>
            <a:ext cx="2965042" cy="424422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7B7DBED-1D12-48E4-84B9-88BF9881076A}"/>
              </a:ext>
            </a:extLst>
          </p:cNvPr>
          <p:cNvGrpSpPr/>
          <p:nvPr/>
        </p:nvGrpSpPr>
        <p:grpSpPr>
          <a:xfrm>
            <a:off x="4848487" y="879106"/>
            <a:ext cx="1993285" cy="1279491"/>
            <a:chOff x="227242" y="1556974"/>
            <a:chExt cx="1993285" cy="1191235"/>
          </a:xfrm>
        </p:grpSpPr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0202EFF7-FA48-47A2-A4DD-5337D3C7A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993285" cy="469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Черника в йогуртовой глазури</a:t>
              </a:r>
            </a:p>
          </p:txBody>
        </p:sp>
        <p:sp>
          <p:nvSpPr>
            <p:cNvPr id="17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EDFAE047-25B9-4A18-993A-B00251C42F38}"/>
                </a:ext>
              </a:extLst>
            </p:cNvPr>
            <p:cNvSpPr/>
            <p:nvPr/>
          </p:nvSpPr>
          <p:spPr>
            <a:xfrm>
              <a:off x="322987" y="2358517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394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88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897EDB-6262-47E8-A69E-2937E49D17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14765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AC6A3F0-90CB-4369-9949-B1C7DDEFAE8F}"/>
              </a:ext>
            </a:extLst>
          </p:cNvPr>
          <p:cNvGrpSpPr/>
          <p:nvPr/>
        </p:nvGrpSpPr>
        <p:grpSpPr>
          <a:xfrm>
            <a:off x="202897" y="3220745"/>
            <a:ext cx="1896441" cy="1279491"/>
            <a:chOff x="227242" y="1556974"/>
            <a:chExt cx="1896441" cy="1191235"/>
          </a:xfrm>
        </p:grpSpPr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746C6F25-8C97-46F2-8219-94580317DB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896441" cy="469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Малина в йогуртовой глазури</a:t>
              </a:r>
            </a:p>
          </p:txBody>
        </p:sp>
        <p:sp>
          <p:nvSpPr>
            <p:cNvPr id="11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53E3EBBF-84E0-4E3E-81CE-B0AEBB2C3AC5}"/>
                </a:ext>
              </a:extLst>
            </p:cNvPr>
            <p:cNvSpPr/>
            <p:nvPr/>
          </p:nvSpPr>
          <p:spPr>
            <a:xfrm>
              <a:off x="322987" y="2358517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394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88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95DAA9-036D-49DD-B6DA-318387A3E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14764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481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DE3ABA7-4F73-43AD-A0A3-D7481E84D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3"/>
          <a:stretch/>
        </p:blipFill>
        <p:spPr>
          <a:xfrm>
            <a:off x="1" y="0"/>
            <a:ext cx="9144000" cy="686783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0223D84-ADC7-4214-972E-B790BF955D2E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9B8FD344-A2D9-4199-A850-ECE4BE09EA0A}"/>
              </a:ext>
            </a:extLst>
          </p:cNvPr>
          <p:cNvSpPr/>
          <p:nvPr/>
        </p:nvSpPr>
        <p:spPr>
          <a:xfrm>
            <a:off x="395536" y="332656"/>
            <a:ext cx="3645521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Винные аксессуары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04135F-0611-4597-B432-BC0677B0F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503" y="5736763"/>
            <a:ext cx="1728788" cy="485775"/>
          </a:xfrm>
          <a:prstGeom prst="rect">
            <a:avLst/>
          </a:prstGeom>
        </p:spPr>
      </p:pic>
      <p:pic>
        <p:nvPicPr>
          <p:cNvPr id="17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C1EDC397-47DE-4650-A323-BB1BE42C9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3645" y="5316954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882334D5-DE26-4C5F-80C8-28D238A41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1067" y="4338872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A5DE3B6-3BCB-49C7-B974-D1543F0E144F}"/>
              </a:ext>
            </a:extLst>
          </p:cNvPr>
          <p:cNvSpPr/>
          <p:nvPr/>
        </p:nvSpPr>
        <p:spPr>
          <a:xfrm>
            <a:off x="6224048" y="632349"/>
            <a:ext cx="2524416" cy="1576168"/>
          </a:xfrm>
          <a:prstGeom prst="rect">
            <a:avLst/>
          </a:prstGeom>
          <a:solidFill>
            <a:srgbClr val="1E0F0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67CF1B3-9AB2-466B-ACD7-C9F787E14F05}"/>
              </a:ext>
            </a:extLst>
          </p:cNvPr>
          <p:cNvGrpSpPr/>
          <p:nvPr/>
        </p:nvGrpSpPr>
        <p:grpSpPr>
          <a:xfrm>
            <a:off x="6224048" y="600975"/>
            <a:ext cx="2524416" cy="1484560"/>
            <a:chOff x="5017096" y="1578758"/>
            <a:chExt cx="2524416" cy="148456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0A6AA8C0-BE84-4D28-A22D-60F3FA1168ED}"/>
                </a:ext>
              </a:extLst>
            </p:cNvPr>
            <p:cNvGrpSpPr/>
            <p:nvPr/>
          </p:nvGrpSpPr>
          <p:grpSpPr>
            <a:xfrm>
              <a:off x="5017096" y="1578758"/>
              <a:ext cx="2524416" cy="1484560"/>
              <a:chOff x="227242" y="1556974"/>
              <a:chExt cx="2524416" cy="1382163"/>
            </a:xfrm>
          </p:grpSpPr>
          <p:sp>
            <p:nvSpPr>
              <p:cNvPr id="9" name="TextBox 12">
                <a:extLst>
                  <a:ext uri="{FF2B5EF4-FFF2-40B4-BE49-F238E27FC236}">
                    <a16:creationId xmlns:a16="http://schemas.microsoft.com/office/drawing/2014/main" id="{3374DF82-7490-482E-AA97-156E36EC80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2524416" cy="669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Охладитель-чехол</a:t>
                </a:r>
                <a:r>
                  <a:rPr lang="en-US" sz="13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3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для бутылки вина или шампанского «</a:t>
                </a:r>
                <a:r>
                  <a:rPr lang="ru-RU" sz="1300" dirty="0" err="1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Cooling</a:t>
                </a:r>
                <a:r>
                  <a:rPr lang="ru-RU" sz="13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300" dirty="0" err="1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wrap</a:t>
                </a:r>
                <a:r>
                  <a:rPr lang="ru-RU" sz="13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10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0C38CFEA-CDF6-4FB0-88EA-1A4DB8B84D25}"/>
                  </a:ext>
                </a:extLst>
              </p:cNvPr>
              <p:cNvSpPr/>
              <p:nvPr/>
            </p:nvSpPr>
            <p:spPr>
              <a:xfrm>
                <a:off x="322987" y="2549445"/>
                <a:ext cx="1182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700 </a:t>
                </a:r>
                <a:r>
                  <a:rPr 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31</a:t>
                </a:r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 руб.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97F7D4-28C3-455C-A996-3AB1152B7E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848555" cy="31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200" dirty="0">
                    <a:solidFill>
                      <a:schemeClr val="bg1"/>
                    </a:solidFill>
                    <a:latin typeface="Segoe UI Light" panose="020B0502040204020203" pitchFamily="34" charset="0"/>
                  </a:rPr>
                  <a:t>770000</a:t>
                </a:r>
                <a:endParaRPr lang="en-US" altLang="ru-RU" sz="1200" dirty="0">
                  <a:solidFill>
                    <a:schemeClr val="bg1"/>
                  </a:solidFill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121D6C2B-09F8-4484-B7F8-984CB59A67BF}"/>
                </a:ext>
              </a:extLst>
            </p:cNvPr>
            <p:cNvGrpSpPr/>
            <p:nvPr/>
          </p:nvGrpSpPr>
          <p:grpSpPr>
            <a:xfrm>
              <a:off x="5667011" y="1697466"/>
              <a:ext cx="347957" cy="136807"/>
              <a:chOff x="7457546" y="3542827"/>
              <a:chExt cx="347957" cy="136807"/>
            </a:xfrm>
          </p:grpSpPr>
          <p:sp>
            <p:nvSpPr>
              <p:cNvPr id="14" name="Google Shape;175;p17">
                <a:extLst>
                  <a:ext uri="{FF2B5EF4-FFF2-40B4-BE49-F238E27FC236}">
                    <a16:creationId xmlns:a16="http://schemas.microsoft.com/office/drawing/2014/main" id="{52249207-801F-485D-BCBC-5FA8694FB1F3}"/>
                  </a:ext>
                </a:extLst>
              </p:cNvPr>
              <p:cNvSpPr/>
              <p:nvPr/>
            </p:nvSpPr>
            <p:spPr>
              <a:xfrm>
                <a:off x="7457546" y="3542827"/>
                <a:ext cx="136801" cy="1367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" name="Google Shape;176;p17">
                <a:extLst>
                  <a:ext uri="{FF2B5EF4-FFF2-40B4-BE49-F238E27FC236}">
                    <a16:creationId xmlns:a16="http://schemas.microsoft.com/office/drawing/2014/main" id="{AD154875-49CF-47D3-A49B-771BC5527CEC}"/>
                  </a:ext>
                </a:extLst>
              </p:cNvPr>
              <p:cNvSpPr/>
              <p:nvPr/>
            </p:nvSpPr>
            <p:spPr>
              <a:xfrm>
                <a:off x="7668702" y="3542835"/>
                <a:ext cx="136801" cy="136799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0DE9BE3-745F-4F90-AF83-006ECBC656B8}"/>
              </a:ext>
            </a:extLst>
          </p:cNvPr>
          <p:cNvSpPr/>
          <p:nvPr/>
        </p:nvSpPr>
        <p:spPr>
          <a:xfrm>
            <a:off x="260911" y="2546319"/>
            <a:ext cx="2142276" cy="1576168"/>
          </a:xfrm>
          <a:prstGeom prst="rect">
            <a:avLst/>
          </a:prstGeom>
          <a:solidFill>
            <a:srgbClr val="1E0F0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831FC9F-3A7B-46D1-B24D-A846C59BD00A}"/>
              </a:ext>
            </a:extLst>
          </p:cNvPr>
          <p:cNvGrpSpPr/>
          <p:nvPr/>
        </p:nvGrpSpPr>
        <p:grpSpPr>
          <a:xfrm>
            <a:off x="271503" y="2527312"/>
            <a:ext cx="2142276" cy="1495799"/>
            <a:chOff x="5017096" y="1578757"/>
            <a:chExt cx="2142276" cy="1495799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96967EB8-118C-4867-9D8F-9274B5746C49}"/>
                </a:ext>
              </a:extLst>
            </p:cNvPr>
            <p:cNvGrpSpPr/>
            <p:nvPr/>
          </p:nvGrpSpPr>
          <p:grpSpPr>
            <a:xfrm>
              <a:off x="5017096" y="1578757"/>
              <a:ext cx="2142276" cy="1495799"/>
              <a:chOff x="227242" y="1556974"/>
              <a:chExt cx="2142276" cy="1392624"/>
            </a:xfrm>
          </p:grpSpPr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D246F0B9-1845-43BF-8138-CC3C7F155F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2142276" cy="669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Охладитель для бутылки шампанского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ru-RU" sz="1300" dirty="0" err="1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Cold</a:t>
                </a:r>
                <a:r>
                  <a:rPr lang="ru-RU" sz="13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300" dirty="0" err="1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bubbles</a:t>
                </a:r>
                <a:r>
                  <a:rPr lang="ru-RU" sz="13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28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822522EB-9254-406E-BAE2-2447FB6025F1}"/>
                  </a:ext>
                </a:extLst>
              </p:cNvPr>
              <p:cNvSpPr/>
              <p:nvPr/>
            </p:nvSpPr>
            <p:spPr>
              <a:xfrm>
                <a:off x="322987" y="2559906"/>
                <a:ext cx="1182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1 100 </a:t>
                </a:r>
                <a:r>
                  <a:rPr 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54</a:t>
                </a:r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407DFF-EA3B-4B40-B714-92C2871509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848555" cy="31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200" dirty="0">
                    <a:solidFill>
                      <a:schemeClr val="bg1"/>
                    </a:solidFill>
                    <a:latin typeface="Segoe UI Light" panose="020B0502040204020203" pitchFamily="34" charset="0"/>
                  </a:rPr>
                  <a:t>784500</a:t>
                </a:r>
                <a:endParaRPr lang="en-US" altLang="ru-RU" sz="1200" dirty="0">
                  <a:solidFill>
                    <a:schemeClr val="bg1"/>
                  </a:solidFill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F74EEC57-31A2-41BB-94D9-346AD76AB45C}"/>
                </a:ext>
              </a:extLst>
            </p:cNvPr>
            <p:cNvGrpSpPr/>
            <p:nvPr/>
          </p:nvGrpSpPr>
          <p:grpSpPr>
            <a:xfrm>
              <a:off x="5667011" y="1697466"/>
              <a:ext cx="347957" cy="136807"/>
              <a:chOff x="7457546" y="3542827"/>
              <a:chExt cx="347957" cy="136807"/>
            </a:xfrm>
          </p:grpSpPr>
          <p:sp>
            <p:nvSpPr>
              <p:cNvPr id="25" name="Google Shape;175;p17">
                <a:extLst>
                  <a:ext uri="{FF2B5EF4-FFF2-40B4-BE49-F238E27FC236}">
                    <a16:creationId xmlns:a16="http://schemas.microsoft.com/office/drawing/2014/main" id="{F60B10D4-0745-4808-B2C8-A1606A9BDD47}"/>
                  </a:ext>
                </a:extLst>
              </p:cNvPr>
              <p:cNvSpPr/>
              <p:nvPr/>
            </p:nvSpPr>
            <p:spPr>
              <a:xfrm>
                <a:off x="7457546" y="3542827"/>
                <a:ext cx="136801" cy="1367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" name="Google Shape;176;p17">
                <a:extLst>
                  <a:ext uri="{FF2B5EF4-FFF2-40B4-BE49-F238E27FC236}">
                    <a16:creationId xmlns:a16="http://schemas.microsoft.com/office/drawing/2014/main" id="{16A6A522-3193-4EA4-8D2B-045A37F50DC9}"/>
                  </a:ext>
                </a:extLst>
              </p:cNvPr>
              <p:cNvSpPr/>
              <p:nvPr/>
            </p:nvSpPr>
            <p:spPr>
              <a:xfrm>
                <a:off x="7668702" y="3542835"/>
                <a:ext cx="136801" cy="136799"/>
              </a:xfrm>
              <a:prstGeom prst="ellipse">
                <a:avLst/>
              </a:prstGeom>
              <a:solidFill>
                <a:srgbClr val="96865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159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CF7C708-5A09-4338-A0D1-F910120191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04C1A7-1542-4612-8ABC-71AF04E776DF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B997827A-56E4-4BBA-BB97-FD2084ED764A}"/>
              </a:ext>
            </a:extLst>
          </p:cNvPr>
          <p:cNvSpPr/>
          <p:nvPr/>
        </p:nvSpPr>
        <p:spPr>
          <a:xfrm>
            <a:off x="395537" y="332656"/>
            <a:ext cx="2739550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Для напитков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36D9F1-4423-4AD8-B675-60058CDBB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640" y="1996273"/>
            <a:ext cx="2112572" cy="392164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C767968-70CB-410D-B04D-71680D3DDA44}"/>
              </a:ext>
            </a:extLst>
          </p:cNvPr>
          <p:cNvGrpSpPr/>
          <p:nvPr/>
        </p:nvGrpSpPr>
        <p:grpSpPr>
          <a:xfrm>
            <a:off x="6936137" y="730785"/>
            <a:ext cx="2142276" cy="1267194"/>
            <a:chOff x="5017096" y="1578756"/>
            <a:chExt cx="2142276" cy="1267194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EBAE561E-7955-4475-83D2-75C78B6FC750}"/>
                </a:ext>
              </a:extLst>
            </p:cNvPr>
            <p:cNvGrpSpPr/>
            <p:nvPr/>
          </p:nvGrpSpPr>
          <p:grpSpPr>
            <a:xfrm>
              <a:off x="5017096" y="1578756"/>
              <a:ext cx="2142276" cy="1267194"/>
              <a:chOff x="227242" y="1556974"/>
              <a:chExt cx="2142276" cy="117979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9CE9AF-BA00-46FE-8661-6AAD81C54F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2142276" cy="469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Емкость для питья «</a:t>
                </a:r>
                <a:r>
                  <a:rPr lang="en-US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Fiesta»</a:t>
                </a:r>
                <a:endPara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095434F7-6DEA-48B5-80D4-1A413CB460E4}"/>
                  </a:ext>
                </a:extLst>
              </p:cNvPr>
              <p:cNvSpPr/>
              <p:nvPr/>
            </p:nvSpPr>
            <p:spPr>
              <a:xfrm>
                <a:off x="322987" y="2347072"/>
                <a:ext cx="1182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556 </a:t>
                </a:r>
                <a:r>
                  <a:rPr 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94</a:t>
                </a:r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51272C-21A8-4746-9825-EDBE32F29D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848555" cy="31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10034002</a:t>
                </a:r>
                <a:endPara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6FF7FD7B-152F-4A08-BFE3-651DB217766C}"/>
                </a:ext>
              </a:extLst>
            </p:cNvPr>
            <p:cNvGrpSpPr/>
            <p:nvPr/>
          </p:nvGrpSpPr>
          <p:grpSpPr>
            <a:xfrm>
              <a:off x="5806861" y="1697466"/>
              <a:ext cx="801410" cy="601498"/>
              <a:chOff x="7597396" y="3542827"/>
              <a:chExt cx="801410" cy="601498"/>
            </a:xfrm>
          </p:grpSpPr>
          <p:sp>
            <p:nvSpPr>
              <p:cNvPr id="11" name="Google Shape;175;p17">
                <a:extLst>
                  <a:ext uri="{FF2B5EF4-FFF2-40B4-BE49-F238E27FC236}">
                    <a16:creationId xmlns:a16="http://schemas.microsoft.com/office/drawing/2014/main" id="{2C9079A8-D3B2-41DA-A4AA-99C26EDE8291}"/>
                  </a:ext>
                </a:extLst>
              </p:cNvPr>
              <p:cNvSpPr/>
              <p:nvPr/>
            </p:nvSpPr>
            <p:spPr>
              <a:xfrm>
                <a:off x="7597396" y="3542827"/>
                <a:ext cx="136801" cy="136799"/>
              </a:xfrm>
              <a:prstGeom prst="ellipse">
                <a:avLst/>
              </a:prstGeom>
              <a:solidFill>
                <a:srgbClr val="9CC414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" name="Google Shape;176;p17">
                <a:extLst>
                  <a:ext uri="{FF2B5EF4-FFF2-40B4-BE49-F238E27FC236}">
                    <a16:creationId xmlns:a16="http://schemas.microsoft.com/office/drawing/2014/main" id="{AEF7AA40-2D2D-4FAC-9EA6-BB7DD8428F1E}"/>
                  </a:ext>
                </a:extLst>
              </p:cNvPr>
              <p:cNvSpPr/>
              <p:nvPr/>
            </p:nvSpPr>
            <p:spPr>
              <a:xfrm>
                <a:off x="7808552" y="3542835"/>
                <a:ext cx="136801" cy="136799"/>
              </a:xfrm>
              <a:prstGeom prst="ellipse">
                <a:avLst/>
              </a:prstGeom>
              <a:solidFill>
                <a:srgbClr val="E3201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75;p17">
                <a:extLst>
                  <a:ext uri="{FF2B5EF4-FFF2-40B4-BE49-F238E27FC236}">
                    <a16:creationId xmlns:a16="http://schemas.microsoft.com/office/drawing/2014/main" id="{4FA95A4A-4017-43C8-94C0-5C0A0CEF288F}"/>
                  </a:ext>
                </a:extLst>
              </p:cNvPr>
              <p:cNvSpPr/>
              <p:nvPr/>
            </p:nvSpPr>
            <p:spPr>
              <a:xfrm>
                <a:off x="8047101" y="3542827"/>
                <a:ext cx="136801" cy="136799"/>
              </a:xfrm>
              <a:prstGeom prst="ellipse">
                <a:avLst/>
              </a:prstGeom>
              <a:solidFill>
                <a:srgbClr val="1F83C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76;p17">
                <a:extLst>
                  <a:ext uri="{FF2B5EF4-FFF2-40B4-BE49-F238E27FC236}">
                    <a16:creationId xmlns:a16="http://schemas.microsoft.com/office/drawing/2014/main" id="{319A56AC-C073-4D50-8CD8-3ADD4C0B9C2B}"/>
                  </a:ext>
                </a:extLst>
              </p:cNvPr>
              <p:cNvSpPr/>
              <p:nvPr/>
            </p:nvSpPr>
            <p:spPr>
              <a:xfrm>
                <a:off x="8262005" y="3542835"/>
                <a:ext cx="136801" cy="136799"/>
              </a:xfrm>
              <a:prstGeom prst="ellipse">
                <a:avLst/>
              </a:prstGeom>
              <a:solidFill>
                <a:srgbClr val="FBFBFB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75;p17">
                <a:extLst>
                  <a:ext uri="{FF2B5EF4-FFF2-40B4-BE49-F238E27FC236}">
                    <a16:creationId xmlns:a16="http://schemas.microsoft.com/office/drawing/2014/main" id="{7B0C3FB7-DA0F-4885-A7D7-0EE24E2F26AB}"/>
                  </a:ext>
                </a:extLst>
              </p:cNvPr>
              <p:cNvSpPr/>
              <p:nvPr/>
            </p:nvSpPr>
            <p:spPr>
              <a:xfrm>
                <a:off x="8047101" y="4007526"/>
                <a:ext cx="136801" cy="136799"/>
              </a:xfrm>
              <a:prstGeom prst="ellipse">
                <a:avLst/>
              </a:prstGeom>
              <a:solidFill>
                <a:srgbClr val="D05D9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76;p17">
                <a:extLst>
                  <a:ext uri="{FF2B5EF4-FFF2-40B4-BE49-F238E27FC236}">
                    <a16:creationId xmlns:a16="http://schemas.microsoft.com/office/drawing/2014/main" id="{8D016783-4115-4377-A97E-F2B8510D5479}"/>
                  </a:ext>
                </a:extLst>
              </p:cNvPr>
              <p:cNvSpPr/>
              <p:nvPr/>
            </p:nvSpPr>
            <p:spPr>
              <a:xfrm>
                <a:off x="8262005" y="4007526"/>
                <a:ext cx="136801" cy="136799"/>
              </a:xfrm>
              <a:prstGeom prst="ellipse">
                <a:avLst/>
              </a:prstGeom>
              <a:solidFill>
                <a:srgbClr val="E74407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6;p17">
                <a:extLst>
                  <a:ext uri="{FF2B5EF4-FFF2-40B4-BE49-F238E27FC236}">
                    <a16:creationId xmlns:a16="http://schemas.microsoft.com/office/drawing/2014/main" id="{40C048CE-5FCE-4616-A928-AC636BBCF692}"/>
                  </a:ext>
                </a:extLst>
              </p:cNvPr>
              <p:cNvSpPr/>
              <p:nvPr/>
            </p:nvSpPr>
            <p:spPr>
              <a:xfrm>
                <a:off x="7826133" y="4007526"/>
                <a:ext cx="136801" cy="136799"/>
              </a:xfrm>
              <a:prstGeom prst="ellipse">
                <a:avLst/>
              </a:prstGeom>
              <a:solidFill>
                <a:srgbClr val="AF9CC7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26480FF-289C-4258-A747-52F8DAACA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361" y="1184616"/>
            <a:ext cx="5405277" cy="54208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02E436C-46A3-4FFA-B369-18CD9FB79911}"/>
              </a:ext>
            </a:extLst>
          </p:cNvPr>
          <p:cNvGrpSpPr/>
          <p:nvPr/>
        </p:nvGrpSpPr>
        <p:grpSpPr>
          <a:xfrm>
            <a:off x="377788" y="1364382"/>
            <a:ext cx="2433385" cy="1267194"/>
            <a:chOff x="227241" y="1556974"/>
            <a:chExt cx="2433385" cy="117979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EE46D32-5994-4C55-8010-998C162D7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1" y="1828473"/>
              <a:ext cx="2433385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для приготовления коктейлей «</a:t>
              </a:r>
              <a:r>
                <a:rPr lang="ru-RU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Bartender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48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DCE35E4C-B7CF-4923-AC5E-9DBF6D948997}"/>
                </a:ext>
              </a:extLst>
            </p:cNvPr>
            <p:cNvSpPr/>
            <p:nvPr/>
          </p:nvSpPr>
          <p:spPr>
            <a:xfrm>
              <a:off x="322987" y="2347072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3 591 руб.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E505DFB-58DF-437C-8F3D-DDBDF7B083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682200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FD4406E-7795-4A7B-8DC5-7C59F85C7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3165" y="2955150"/>
            <a:ext cx="597543" cy="85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9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922770A-8B13-45A1-938B-9436AC7D1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059" y="-57382"/>
            <a:ext cx="9223584" cy="69153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4996E-1DF7-45C7-A276-AE8E425FC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709" y="2015587"/>
            <a:ext cx="4119159" cy="44925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4A117C-73F6-4A85-8709-D746DD88F0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707" y="2244437"/>
            <a:ext cx="1050233" cy="36700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FE0C01-1E52-4923-8073-C766040F0C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1" y="3914003"/>
            <a:ext cx="3033803" cy="24915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B1DB547-7275-466D-B1FD-33FA732CEF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973" y="3499658"/>
            <a:ext cx="1251316" cy="308245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C8010B-9C1A-4D68-9180-12BAFD96654B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7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58FDC479-120C-4B6D-8EF6-516F2A35E86E}"/>
              </a:ext>
            </a:extLst>
          </p:cNvPr>
          <p:cNvSpPr/>
          <p:nvPr/>
        </p:nvSpPr>
        <p:spPr>
          <a:xfrm>
            <a:off x="395536" y="332656"/>
            <a:ext cx="3645521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Винные аксессуары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A5A0719-936E-4392-AB99-63C68BC52F7C}"/>
              </a:ext>
            </a:extLst>
          </p:cNvPr>
          <p:cNvGrpSpPr/>
          <p:nvPr/>
        </p:nvGrpSpPr>
        <p:grpSpPr>
          <a:xfrm>
            <a:off x="6499249" y="708793"/>
            <a:ext cx="2433385" cy="1267194"/>
            <a:chOff x="227241" y="1556974"/>
            <a:chExt cx="2433385" cy="117979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C86931-FF7A-4AE0-BD91-75E54313E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1" y="1828473"/>
              <a:ext cx="2433385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Подставка под винные бутылки «</a:t>
              </a:r>
              <a:r>
                <a:rPr lang="ru-RU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Groot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12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8BA4517E-D940-49D4-A5C0-582D61CAA245}"/>
                </a:ext>
              </a:extLst>
            </p:cNvPr>
            <p:cNvSpPr/>
            <p:nvPr/>
          </p:nvSpPr>
          <p:spPr>
            <a:xfrm>
              <a:off x="322987" y="2347072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1 291 руб.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500AC3-78AF-49EA-B51F-3306D15A56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681937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14FB3A9-5B3D-47B9-9F85-E27B28BA5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840" y="2001387"/>
            <a:ext cx="1701662" cy="71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Сумка-чехол</a:t>
            </a:r>
            <a:b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бутылки вина</a:t>
            </a:r>
            <a:b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«Brand </a:t>
            </a:r>
            <a:r>
              <a:rPr lang="ru-RU" sz="1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Chef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0" name="Прямоугольник с двумя скругленными противолежащими углами 39">
            <a:extLst>
              <a:ext uri="{FF2B5EF4-FFF2-40B4-BE49-F238E27FC236}">
                <a16:creationId xmlns:a16="http://schemas.microsoft.com/office/drawing/2014/main" id="{7CBDEAD9-AF9C-4025-95DB-AC78A9D9FBB9}"/>
              </a:ext>
            </a:extLst>
          </p:cNvPr>
          <p:cNvSpPr/>
          <p:nvPr/>
        </p:nvSpPr>
        <p:spPr>
          <a:xfrm>
            <a:off x="4140589" y="2758958"/>
            <a:ext cx="1182721" cy="418562"/>
          </a:xfrm>
          <a:prstGeom prst="round2DiagRect">
            <a:avLst/>
          </a:prstGeom>
          <a:solidFill>
            <a:srgbClr val="E625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151 </a:t>
            </a:r>
            <a:r>
              <a:rPr lang="ru-RU" sz="14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55</a:t>
            </a:r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10A95A-87FB-48E1-9170-375FB7969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840" y="1709774"/>
            <a:ext cx="848555" cy="33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612022</a:t>
            </a:r>
            <a:endParaRPr lang="en-US" altLang="ru-RU" sz="1200" dirty="0">
              <a:solidFill>
                <a:schemeClr val="tx1">
                  <a:lumMod val="95000"/>
                  <a:lumOff val="5000"/>
                </a:schemeClr>
              </a:solidFill>
              <a:latin typeface="Segoe UI Light" panose="020B0502040204020203" pitchFamily="34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C1D50BE-3987-458E-9110-346D05F55D59}"/>
              </a:ext>
            </a:extLst>
          </p:cNvPr>
          <p:cNvGrpSpPr/>
          <p:nvPr/>
        </p:nvGrpSpPr>
        <p:grpSpPr>
          <a:xfrm>
            <a:off x="4703858" y="1838423"/>
            <a:ext cx="572673" cy="136799"/>
            <a:chOff x="7954639" y="1314194"/>
            <a:chExt cx="572673" cy="136799"/>
          </a:xfrm>
        </p:grpSpPr>
        <p:sp>
          <p:nvSpPr>
            <p:cNvPr id="22" name="Google Shape;175;p17">
              <a:extLst>
                <a:ext uri="{FF2B5EF4-FFF2-40B4-BE49-F238E27FC236}">
                  <a16:creationId xmlns:a16="http://schemas.microsoft.com/office/drawing/2014/main" id="{E5A1253B-F88F-4087-9302-C3283077EB72}"/>
                </a:ext>
              </a:extLst>
            </p:cNvPr>
            <p:cNvSpPr/>
            <p:nvPr/>
          </p:nvSpPr>
          <p:spPr>
            <a:xfrm>
              <a:off x="8175607" y="1314194"/>
              <a:ext cx="136801" cy="136799"/>
            </a:xfrm>
            <a:prstGeom prst="ellipse">
              <a:avLst/>
            </a:prstGeom>
            <a:solidFill>
              <a:srgbClr val="1E0F0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76;p17">
              <a:extLst>
                <a:ext uri="{FF2B5EF4-FFF2-40B4-BE49-F238E27FC236}">
                  <a16:creationId xmlns:a16="http://schemas.microsoft.com/office/drawing/2014/main" id="{593A1BA2-95CB-47CE-B302-1FB27F251723}"/>
                </a:ext>
              </a:extLst>
            </p:cNvPr>
            <p:cNvSpPr/>
            <p:nvPr/>
          </p:nvSpPr>
          <p:spPr>
            <a:xfrm>
              <a:off x="8390511" y="1314194"/>
              <a:ext cx="136801" cy="136799"/>
            </a:xfrm>
            <a:prstGeom prst="ellipse">
              <a:avLst/>
            </a:prstGeom>
            <a:solidFill>
              <a:srgbClr val="3545B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6;p17">
              <a:extLst>
                <a:ext uri="{FF2B5EF4-FFF2-40B4-BE49-F238E27FC236}">
                  <a16:creationId xmlns:a16="http://schemas.microsoft.com/office/drawing/2014/main" id="{3D015CCF-2A61-44DE-BD6E-43898B57427B}"/>
                </a:ext>
              </a:extLst>
            </p:cNvPr>
            <p:cNvSpPr/>
            <p:nvPr/>
          </p:nvSpPr>
          <p:spPr>
            <a:xfrm>
              <a:off x="7954639" y="1314194"/>
              <a:ext cx="136801" cy="136799"/>
            </a:xfrm>
            <a:prstGeom prst="ellipse">
              <a:avLst/>
            </a:prstGeom>
            <a:solidFill>
              <a:srgbClr val="EBE4D8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609D68C-26A3-4598-B0FA-D4B3DF17AEDC}"/>
              </a:ext>
            </a:extLst>
          </p:cNvPr>
          <p:cNvGrpSpPr/>
          <p:nvPr/>
        </p:nvGrpSpPr>
        <p:grpSpPr>
          <a:xfrm>
            <a:off x="1701920" y="1072333"/>
            <a:ext cx="2550216" cy="1467534"/>
            <a:chOff x="5887419" y="121810"/>
            <a:chExt cx="2550216" cy="1467534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35062334-86B3-4D23-A9A6-09458E0BDE04}"/>
                </a:ext>
              </a:extLst>
            </p:cNvPr>
            <p:cNvGrpSpPr/>
            <p:nvPr/>
          </p:nvGrpSpPr>
          <p:grpSpPr>
            <a:xfrm>
              <a:off x="5887419" y="121810"/>
              <a:ext cx="2550216" cy="1467534"/>
              <a:chOff x="227242" y="1556974"/>
              <a:chExt cx="2550216" cy="1366310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9EE8585-6EE9-417E-BF44-16AF4F9443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2550216" cy="669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Бокал-</a:t>
                </a:r>
                <a:r>
                  <a:rPr lang="ru-RU" sz="13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флют</a:t>
                </a:r>
                <a:endPara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для игристого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ru-RU" sz="13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Prosecco</a:t>
                </a: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», 205 мл</a:t>
                </a:r>
              </a:p>
            </p:txBody>
          </p:sp>
          <p:sp>
            <p:nvSpPr>
              <p:cNvPr id="36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67CD297B-F044-47E1-9648-92A38B97195F}"/>
                  </a:ext>
                </a:extLst>
              </p:cNvPr>
              <p:cNvSpPr/>
              <p:nvPr/>
            </p:nvSpPr>
            <p:spPr>
              <a:xfrm>
                <a:off x="335877" y="2533592"/>
                <a:ext cx="1120946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279 руб.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C5B294F-BDF5-4A75-8624-696D63CFB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848555" cy="31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900003</a:t>
                </a:r>
                <a:endPara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F8FF1A24-D833-47DD-B8F5-D3A91786BFAE}"/>
                </a:ext>
              </a:extLst>
            </p:cNvPr>
            <p:cNvGrpSpPr/>
            <p:nvPr/>
          </p:nvGrpSpPr>
          <p:grpSpPr>
            <a:xfrm>
              <a:off x="6531437" y="250459"/>
              <a:ext cx="572673" cy="136799"/>
              <a:chOff x="7954639" y="1314194"/>
              <a:chExt cx="572673" cy="136799"/>
            </a:xfrm>
          </p:grpSpPr>
          <p:sp>
            <p:nvSpPr>
              <p:cNvPr id="32" name="Google Shape;175;p17">
                <a:extLst>
                  <a:ext uri="{FF2B5EF4-FFF2-40B4-BE49-F238E27FC236}">
                    <a16:creationId xmlns:a16="http://schemas.microsoft.com/office/drawing/2014/main" id="{F0B65208-3D44-426B-AFBC-11E0FEBCC85C}"/>
                  </a:ext>
                </a:extLst>
              </p:cNvPr>
              <p:cNvSpPr/>
              <p:nvPr/>
            </p:nvSpPr>
            <p:spPr>
              <a:xfrm>
                <a:off x="8175607" y="1314194"/>
                <a:ext cx="136801" cy="136799"/>
              </a:xfrm>
              <a:prstGeom prst="ellipse">
                <a:avLst/>
              </a:prstGeom>
              <a:solidFill>
                <a:srgbClr val="1E0F04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" name="Google Shape;176;p17">
                <a:extLst>
                  <a:ext uri="{FF2B5EF4-FFF2-40B4-BE49-F238E27FC236}">
                    <a16:creationId xmlns:a16="http://schemas.microsoft.com/office/drawing/2014/main" id="{3E8E5CFF-F0A1-497B-ACBF-6C6FD0FA7EE5}"/>
                  </a:ext>
                </a:extLst>
              </p:cNvPr>
              <p:cNvSpPr/>
              <p:nvPr/>
            </p:nvSpPr>
            <p:spPr>
              <a:xfrm>
                <a:off x="8390511" y="1314194"/>
                <a:ext cx="136801" cy="136799"/>
              </a:xfrm>
              <a:prstGeom prst="ellipse">
                <a:avLst/>
              </a:prstGeom>
              <a:solidFill>
                <a:srgbClr val="E74407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6;p17">
                <a:extLst>
                  <a:ext uri="{FF2B5EF4-FFF2-40B4-BE49-F238E27FC236}">
                    <a16:creationId xmlns:a16="http://schemas.microsoft.com/office/drawing/2014/main" id="{EBF34CDF-15CD-43C5-8D44-5C1E7156D5A0}"/>
                  </a:ext>
                </a:extLst>
              </p:cNvPr>
              <p:cNvSpPr/>
              <p:nvPr/>
            </p:nvSpPr>
            <p:spPr>
              <a:xfrm>
                <a:off x="7954639" y="1314194"/>
                <a:ext cx="136801" cy="136799"/>
              </a:xfrm>
              <a:prstGeom prst="ellipse">
                <a:avLst/>
              </a:prstGeom>
              <a:solidFill>
                <a:srgbClr val="EBE4D8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FE5A15A-99CC-4A2E-8DD5-96A78A812209}"/>
              </a:ext>
            </a:extLst>
          </p:cNvPr>
          <p:cNvGrpSpPr/>
          <p:nvPr/>
        </p:nvGrpSpPr>
        <p:grpSpPr>
          <a:xfrm>
            <a:off x="219975" y="2606221"/>
            <a:ext cx="1723873" cy="1232374"/>
            <a:chOff x="5887418" y="121810"/>
            <a:chExt cx="1723873" cy="1232374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DCD82A2B-FAF3-428D-9623-9B2B2A1708E1}"/>
                </a:ext>
              </a:extLst>
            </p:cNvPr>
            <p:cNvGrpSpPr/>
            <p:nvPr/>
          </p:nvGrpSpPr>
          <p:grpSpPr>
            <a:xfrm>
              <a:off x="5887418" y="121810"/>
              <a:ext cx="1723873" cy="1232374"/>
              <a:chOff x="227241" y="1556974"/>
              <a:chExt cx="1723873" cy="1147371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778404D-AF24-44D5-A3E7-E324628F29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1" y="1828473"/>
                <a:ext cx="1723873" cy="469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Доска разделочная «</a:t>
                </a:r>
                <a:r>
                  <a:rPr lang="en-US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Christmas tree»</a:t>
                </a:r>
                <a:endPara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5C130AC5-AF08-44C9-AB3E-988BDBF0E212}"/>
                  </a:ext>
                </a:extLst>
              </p:cNvPr>
              <p:cNvSpPr/>
              <p:nvPr/>
            </p:nvSpPr>
            <p:spPr>
              <a:xfrm>
                <a:off x="322987" y="2314653"/>
                <a:ext cx="1108238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799 </a:t>
                </a:r>
                <a:r>
                  <a:rPr 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15</a:t>
                </a:r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65DFE85-8EEE-40B1-8B07-6C1F90C5A8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848555" cy="31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822111</a:t>
                </a:r>
                <a:endPara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54F95D2-D737-4F26-AC95-D1F0EAE802B1}"/>
                </a:ext>
              </a:extLst>
            </p:cNvPr>
            <p:cNvGrpSpPr/>
            <p:nvPr/>
          </p:nvGrpSpPr>
          <p:grpSpPr>
            <a:xfrm>
              <a:off x="6531437" y="250459"/>
              <a:ext cx="572673" cy="136799"/>
              <a:chOff x="7954639" y="1314194"/>
              <a:chExt cx="572673" cy="136799"/>
            </a:xfrm>
          </p:grpSpPr>
          <p:sp>
            <p:nvSpPr>
              <p:cNvPr id="43" name="Google Shape;175;p17">
                <a:extLst>
                  <a:ext uri="{FF2B5EF4-FFF2-40B4-BE49-F238E27FC236}">
                    <a16:creationId xmlns:a16="http://schemas.microsoft.com/office/drawing/2014/main" id="{98497C4D-6AE9-4BB8-9625-60681072A223}"/>
                  </a:ext>
                </a:extLst>
              </p:cNvPr>
              <p:cNvSpPr/>
              <p:nvPr/>
            </p:nvSpPr>
            <p:spPr>
              <a:xfrm>
                <a:off x="8175607" y="1314194"/>
                <a:ext cx="136801" cy="136799"/>
              </a:xfrm>
              <a:prstGeom prst="ellipse">
                <a:avLst/>
              </a:prstGeom>
              <a:solidFill>
                <a:srgbClr val="1E0F04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Google Shape;176;p17">
                <a:extLst>
                  <a:ext uri="{FF2B5EF4-FFF2-40B4-BE49-F238E27FC236}">
                    <a16:creationId xmlns:a16="http://schemas.microsoft.com/office/drawing/2014/main" id="{A2A5FD87-6A41-49B9-9270-2F0B5CBFC8CA}"/>
                  </a:ext>
                </a:extLst>
              </p:cNvPr>
              <p:cNvSpPr/>
              <p:nvPr/>
            </p:nvSpPr>
            <p:spPr>
              <a:xfrm>
                <a:off x="8390511" y="1314194"/>
                <a:ext cx="136801" cy="136799"/>
              </a:xfrm>
              <a:prstGeom prst="ellipse">
                <a:avLst/>
              </a:prstGeom>
              <a:solidFill>
                <a:srgbClr val="E74407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76;p17">
                <a:extLst>
                  <a:ext uri="{FF2B5EF4-FFF2-40B4-BE49-F238E27FC236}">
                    <a16:creationId xmlns:a16="http://schemas.microsoft.com/office/drawing/2014/main" id="{B066088E-A530-4AA8-A9C5-DEFBB7621ABF}"/>
                  </a:ext>
                </a:extLst>
              </p:cNvPr>
              <p:cNvSpPr/>
              <p:nvPr/>
            </p:nvSpPr>
            <p:spPr>
              <a:xfrm>
                <a:off x="7954639" y="1314194"/>
                <a:ext cx="136801" cy="136799"/>
              </a:xfrm>
              <a:prstGeom prst="ellipse">
                <a:avLst/>
              </a:prstGeom>
              <a:solidFill>
                <a:srgbClr val="EBE4D8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1953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05F4D26-2FCA-4946-8D4C-9578F80670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C8010B-9C1A-4D68-9180-12BAFD96654B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7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58FDC479-120C-4B6D-8EF6-516F2A35E86E}"/>
              </a:ext>
            </a:extLst>
          </p:cNvPr>
          <p:cNvSpPr/>
          <p:nvPr/>
        </p:nvSpPr>
        <p:spPr>
          <a:xfrm>
            <a:off x="395537" y="332656"/>
            <a:ext cx="2642632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Электроника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16AC0E-BD57-45E4-83DE-019ADB227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0522" y="332656"/>
            <a:ext cx="1607941" cy="4817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FF5121-9D7F-41AA-8BAC-B0459BF93E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492" y="3552062"/>
            <a:ext cx="3964376" cy="2973282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24F79D8-508C-42FF-81E5-102E5016C878}"/>
              </a:ext>
            </a:extLst>
          </p:cNvPr>
          <p:cNvGrpSpPr/>
          <p:nvPr/>
        </p:nvGrpSpPr>
        <p:grpSpPr>
          <a:xfrm>
            <a:off x="345333" y="1381570"/>
            <a:ext cx="2391753" cy="1493333"/>
            <a:chOff x="227241" y="1556974"/>
            <a:chExt cx="2391753" cy="1390334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E49B893-AF11-4922-83C7-C829B4E75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1" y="1828473"/>
              <a:ext cx="2391753" cy="669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Часы с беспроводным зарядным устройством «</a:t>
              </a:r>
              <a:r>
                <a:rPr lang="ru-RU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Timebox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1»</a:t>
              </a:r>
            </a:p>
          </p:txBody>
        </p:sp>
        <p:sp>
          <p:nvSpPr>
            <p:cNvPr id="51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25082C1B-2E6B-453F-939C-0F5C194F7A49}"/>
                </a:ext>
              </a:extLst>
            </p:cNvPr>
            <p:cNvSpPr/>
            <p:nvPr/>
          </p:nvSpPr>
          <p:spPr>
            <a:xfrm>
              <a:off x="322987" y="2557616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3 736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29EB97-5376-402B-AE7C-A0C1C7180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595510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BF277A-8AE7-49D1-9ABF-AB9F20221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8148" y="2177871"/>
            <a:ext cx="2481342" cy="3781994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E29631D-2C2A-4023-B0B6-2B0227023337}"/>
              </a:ext>
            </a:extLst>
          </p:cNvPr>
          <p:cNvGrpSpPr/>
          <p:nvPr/>
        </p:nvGrpSpPr>
        <p:grpSpPr>
          <a:xfrm>
            <a:off x="6901983" y="1381570"/>
            <a:ext cx="1915287" cy="1245507"/>
            <a:chOff x="227241" y="1556974"/>
            <a:chExt cx="1915287" cy="1159602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D75B604-0D8E-4581-9ED1-C53D8B036F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1" y="1828473"/>
              <a:ext cx="1915287" cy="46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Воздухоувлажнитель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«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Fort»</a:t>
              </a:r>
              <a:endPara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309930EE-7628-4542-8EBC-B8AD56397083}"/>
                </a:ext>
              </a:extLst>
            </p:cNvPr>
            <p:cNvSpPr/>
            <p:nvPr/>
          </p:nvSpPr>
          <p:spPr>
            <a:xfrm>
              <a:off x="322987" y="2326884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3 991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31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7054F-F82E-482A-8AD0-22AEE352E6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171802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595646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0F537ED-BDF7-480D-8466-80F5FFCB6300}"/>
              </a:ext>
            </a:extLst>
          </p:cNvPr>
          <p:cNvSpPr txBox="1"/>
          <p:nvPr/>
        </p:nvSpPr>
        <p:spPr>
          <a:xfrm>
            <a:off x="6994412" y="3073166"/>
            <a:ext cx="2320678" cy="134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наполнение через верх</a:t>
            </a:r>
          </a:p>
          <a:p>
            <a:pPr marL="216000" indent="-2160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мощность: 25W</a:t>
            </a:r>
          </a:p>
          <a:p>
            <a:pPr marL="216000" indent="-2160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макс выход пара: 300ml/h</a:t>
            </a:r>
          </a:p>
          <a:p>
            <a:pPr marL="216000" indent="-2160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емкость бака: 4.1 л </a:t>
            </a:r>
          </a:p>
          <a:p>
            <a:pPr marL="216000" indent="-2160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контроль одной кнопкой</a:t>
            </a:r>
          </a:p>
          <a:p>
            <a:pPr marL="216000" indent="-2160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регулируемый выход пара</a:t>
            </a:r>
          </a:p>
          <a:p>
            <a:pPr marL="216000" indent="-2160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LED индикатор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4165420-5352-4E1A-8A50-A2B18FD18BDB}"/>
              </a:ext>
            </a:extLst>
          </p:cNvPr>
          <p:cNvSpPr txBox="1"/>
          <p:nvPr/>
        </p:nvSpPr>
        <p:spPr>
          <a:xfrm>
            <a:off x="1817414" y="2351062"/>
            <a:ext cx="2540734" cy="1165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совместимо с устройствами, изготовленными по стандарту 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Qi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 Light" panose="020B0502040204020203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часы/будильник. Функция отложенного будильника</a:t>
            </a:r>
          </a:p>
          <a:p>
            <a:pPr marL="216000" indent="-2160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RGB-подсветка 3 режима</a:t>
            </a:r>
          </a:p>
          <a:p>
            <a:pPr marL="216000" indent="-2160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сенсорное управление</a:t>
            </a:r>
          </a:p>
        </p:txBody>
      </p:sp>
      <p:pic>
        <p:nvPicPr>
          <p:cNvPr id="65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2DA3D4A3-E4CD-4125-B35F-132CFA5ED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9804" y="4885807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09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CACA00F-9208-487D-9FFA-5CD7A0CF7A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9" y="0"/>
            <a:ext cx="9119681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1F9FCD-F743-46E8-8460-CE945B6F1822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B1BA7536-E0D8-4A55-A9DD-9AAB87C89C15}"/>
              </a:ext>
            </a:extLst>
          </p:cNvPr>
          <p:cNvSpPr/>
          <p:nvPr/>
        </p:nvSpPr>
        <p:spPr>
          <a:xfrm>
            <a:off x="395536" y="332656"/>
            <a:ext cx="3891983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Подарочные наборы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B3AD0-9B04-4D17-A24A-5F2F625D0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342" y="1317859"/>
            <a:ext cx="1246969" cy="11736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02700A4-74D5-4D68-A525-810566FAF2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455" y="1017408"/>
            <a:ext cx="3620797" cy="2937234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21BDA8F-A554-46DA-B2E4-34A36E448924}"/>
              </a:ext>
            </a:extLst>
          </p:cNvPr>
          <p:cNvGrpSpPr/>
          <p:nvPr/>
        </p:nvGrpSpPr>
        <p:grpSpPr>
          <a:xfrm>
            <a:off x="5313634" y="1752874"/>
            <a:ext cx="2559944" cy="1269811"/>
            <a:chOff x="227242" y="1556974"/>
            <a:chExt cx="2559944" cy="11822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E29F39-0581-4B61-8E53-7F6C5647B7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559944" cy="469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с ассорти варенья «</a:t>
              </a:r>
              <a:r>
                <a:rPr lang="ru-RU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Trio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Sweet»</a:t>
              </a:r>
            </a:p>
          </p:txBody>
        </p:sp>
        <p:sp>
          <p:nvSpPr>
            <p:cNvPr id="17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914FE307-DA2F-4854-9FFE-AB6DB627FDD2}"/>
                </a:ext>
              </a:extLst>
            </p:cNvPr>
            <p:cNvSpPr/>
            <p:nvPr/>
          </p:nvSpPr>
          <p:spPr>
            <a:xfrm>
              <a:off x="322987" y="2349514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1 514 руб.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10B860-27D9-4798-B522-7F5D4141C7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700414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809CE59-38D4-459A-A04E-E445AAC209F6}"/>
              </a:ext>
            </a:extLst>
          </p:cNvPr>
          <p:cNvGrpSpPr/>
          <p:nvPr/>
        </p:nvGrpSpPr>
        <p:grpSpPr>
          <a:xfrm>
            <a:off x="161553" y="3296112"/>
            <a:ext cx="2541415" cy="1473013"/>
            <a:chOff x="227241" y="1556974"/>
            <a:chExt cx="2541415" cy="13714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FA33EB-D605-4CEC-B466-88BE4DB8E7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1" y="1828473"/>
              <a:ext cx="2541415" cy="669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с ассорти варенья и новогодним украшением «</a:t>
              </a:r>
              <a:r>
                <a:rPr lang="ru-RU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Trio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Sweet»</a:t>
              </a:r>
            </a:p>
          </p:txBody>
        </p:sp>
        <p:sp>
          <p:nvSpPr>
            <p:cNvPr id="23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F0495D8D-565E-4889-BD1D-EE8848936AC9}"/>
                </a:ext>
              </a:extLst>
            </p:cNvPr>
            <p:cNvSpPr/>
            <p:nvPr/>
          </p:nvSpPr>
          <p:spPr>
            <a:xfrm>
              <a:off x="322987" y="2538699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1 572 руб.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241DAA-2391-4D05-A03C-E04CDC8E2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700414NY</a:t>
              </a:r>
            </a:p>
          </p:txBody>
        </p:sp>
      </p:grpSp>
      <p:pic>
        <p:nvPicPr>
          <p:cNvPr id="29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44CB2054-2BC4-40CA-987E-75BF7D248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0095" y="1566408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2BAFE2-1A41-440C-BED6-94ACC4631C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117" y="3609298"/>
            <a:ext cx="4075329" cy="3143167"/>
          </a:xfrm>
          <a:prstGeom prst="rect">
            <a:avLst/>
          </a:prstGeom>
        </p:spPr>
      </p:pic>
      <p:pic>
        <p:nvPicPr>
          <p:cNvPr id="28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6EDCF8FB-FDF6-47DF-81EC-3666CBD60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601" y="4742804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DC3F1C-9ADA-4F53-B4FF-F9DD4D6613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22" y="3937604"/>
            <a:ext cx="3821596" cy="2754473"/>
          </a:xfrm>
          <a:prstGeom prst="rect">
            <a:avLst/>
          </a:prstGeom>
        </p:spPr>
      </p:pic>
      <p:pic>
        <p:nvPicPr>
          <p:cNvPr id="27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CD0176E8-4680-44E4-833B-AADEDB42C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5889310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33B9C60-3376-44B3-B580-3A89A5134400}"/>
              </a:ext>
            </a:extLst>
          </p:cNvPr>
          <p:cNvGrpSpPr/>
          <p:nvPr/>
        </p:nvGrpSpPr>
        <p:grpSpPr>
          <a:xfrm>
            <a:off x="7250696" y="2942931"/>
            <a:ext cx="2391753" cy="1269811"/>
            <a:chOff x="227241" y="1556974"/>
            <a:chExt cx="2391753" cy="11822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73671B-8CE3-4246-9847-0B2B8DEB0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1" y="1828473"/>
              <a:ext cx="2391753" cy="46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«Чайный лист»</a:t>
              </a:r>
            </a:p>
          </p:txBody>
        </p:sp>
        <p:sp>
          <p:nvSpPr>
            <p:cNvPr id="11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DCF2C7B5-EBBF-40C9-A170-F5C0510D2A56}"/>
                </a:ext>
              </a:extLst>
            </p:cNvPr>
            <p:cNvSpPr/>
            <p:nvPr/>
          </p:nvSpPr>
          <p:spPr>
            <a:xfrm>
              <a:off x="322987" y="2349514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1 122 руб.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4C24F7-57CC-4F8A-9532-F30DF452B8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700298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969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085DD3-7471-4F21-950C-91E8D8945C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787"/>
            <a:ext cx="9144000" cy="6883787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047921D-9FB7-4311-9BAC-4E0465B02441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26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A4C6DFB8-395D-41BA-9C28-66B6DFDB4E56}"/>
              </a:ext>
            </a:extLst>
          </p:cNvPr>
          <p:cNvSpPr/>
          <p:nvPr/>
        </p:nvSpPr>
        <p:spPr>
          <a:xfrm>
            <a:off x="395537" y="332656"/>
            <a:ext cx="2483130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0ABED2-081E-4F9D-AC6A-DFC130355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307" y="3460967"/>
            <a:ext cx="2132243" cy="2610419"/>
          </a:xfrm>
          <a:prstGeom prst="rect">
            <a:avLst/>
          </a:prstGeom>
        </p:spPr>
      </p:pic>
      <p:pic>
        <p:nvPicPr>
          <p:cNvPr id="56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D28FB64B-CDBF-4A00-B012-750159816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470" y="4659586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6FDDDA-D59C-42DA-A52D-DA5E33E771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4099">
            <a:off x="1861975" y="628027"/>
            <a:ext cx="2454500" cy="22193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BA3DF1-EBF1-4231-B9AC-82645E79E2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756" y="4242817"/>
            <a:ext cx="1996878" cy="23649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4C86F4-9511-4745-B596-3CBC5C71A4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295">
            <a:off x="3090403" y="2177144"/>
            <a:ext cx="2034618" cy="26635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1ECE8E-082F-41BC-AAFB-ED7B36F448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8896" y="2541327"/>
            <a:ext cx="2196608" cy="2741375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917229B-8797-477A-8E33-1A3EA9AAB06E}"/>
              </a:ext>
            </a:extLst>
          </p:cNvPr>
          <p:cNvGrpSpPr/>
          <p:nvPr/>
        </p:nvGrpSpPr>
        <p:grpSpPr>
          <a:xfrm>
            <a:off x="338483" y="2592127"/>
            <a:ext cx="2145435" cy="1192678"/>
            <a:chOff x="227241" y="1556974"/>
            <a:chExt cx="2145435" cy="1192678"/>
          </a:xfrm>
        </p:grpSpPr>
        <p:sp>
          <p:nvSpPr>
            <p:cNvPr id="105" name="TextBox 11">
              <a:extLst>
                <a:ext uri="{FF2B5EF4-FFF2-40B4-BE49-F238E27FC236}">
                  <a16:creationId xmlns:a16="http://schemas.microsoft.com/office/drawing/2014/main" id="{6CC36EFB-15F7-46F2-A93D-1BF37EEE1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625325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106" name="TextBox 12">
              <a:extLst>
                <a:ext uri="{FF2B5EF4-FFF2-40B4-BE49-F238E27FC236}">
                  <a16:creationId xmlns:a16="http://schemas.microsoft.com/office/drawing/2014/main" id="{9D0C22ED-9329-4AD6-8D9F-9D744E7275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1" y="1828473"/>
              <a:ext cx="2145435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Подвеска «Новогодний валенок»</a:t>
              </a:r>
            </a:p>
          </p:txBody>
        </p:sp>
        <p:sp>
          <p:nvSpPr>
            <p:cNvPr id="65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E3FCC1F9-4ECC-4F38-8533-ECFFC41CCCE5}"/>
                </a:ext>
              </a:extLst>
            </p:cNvPr>
            <p:cNvSpPr/>
            <p:nvPr/>
          </p:nvSpPr>
          <p:spPr>
            <a:xfrm>
              <a:off x="319052" y="2359960"/>
              <a:ext cx="922645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105</a:t>
              </a:r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6ECA1D8C-C5E1-4681-AFCE-20A620CB1440}"/>
              </a:ext>
            </a:extLst>
          </p:cNvPr>
          <p:cNvGrpSpPr/>
          <p:nvPr/>
        </p:nvGrpSpPr>
        <p:grpSpPr>
          <a:xfrm>
            <a:off x="5079365" y="312311"/>
            <a:ext cx="2059169" cy="1394703"/>
            <a:chOff x="227241" y="1556974"/>
            <a:chExt cx="2059169" cy="1394703"/>
          </a:xfrm>
        </p:grpSpPr>
        <p:sp>
          <p:nvSpPr>
            <p:cNvPr id="34" name="TextBox 11">
              <a:extLst>
                <a:ext uri="{FF2B5EF4-FFF2-40B4-BE49-F238E27FC236}">
                  <a16:creationId xmlns:a16="http://schemas.microsoft.com/office/drawing/2014/main" id="{88D8C5AA-6AF7-40CC-9A5D-AC862D0F4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625323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DDDD8D9C-9DFF-4BA2-872A-804ACEC07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1" y="1828473"/>
              <a:ext cx="2059169" cy="718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Подвеска «Рождественский олень»</a:t>
              </a:r>
            </a:p>
          </p:txBody>
        </p:sp>
        <p:sp>
          <p:nvSpPr>
            <p:cNvPr id="36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33172121-9538-4D22-B224-29FEB2CC330E}"/>
                </a:ext>
              </a:extLst>
            </p:cNvPr>
            <p:cNvSpPr/>
            <p:nvPr/>
          </p:nvSpPr>
          <p:spPr>
            <a:xfrm>
              <a:off x="319051" y="2561985"/>
              <a:ext cx="940999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82</a:t>
              </a:r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C0C2DCC-0C0F-452F-BF12-A71D475C8740}"/>
              </a:ext>
            </a:extLst>
          </p:cNvPr>
          <p:cNvGrpSpPr/>
          <p:nvPr/>
        </p:nvGrpSpPr>
        <p:grpSpPr>
          <a:xfrm>
            <a:off x="5095762" y="2374209"/>
            <a:ext cx="2059169" cy="1235206"/>
            <a:chOff x="227241" y="1556974"/>
            <a:chExt cx="2059169" cy="1235206"/>
          </a:xfrm>
        </p:grpSpPr>
        <p:sp>
          <p:nvSpPr>
            <p:cNvPr id="38" name="TextBox 11">
              <a:extLst>
                <a:ext uri="{FF2B5EF4-FFF2-40B4-BE49-F238E27FC236}">
                  <a16:creationId xmlns:a16="http://schemas.microsoft.com/office/drawing/2014/main" id="{BC98082E-8DF6-4303-9A88-86D5E00F1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625328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39" name="TextBox 12">
              <a:extLst>
                <a:ext uri="{FF2B5EF4-FFF2-40B4-BE49-F238E27FC236}">
                  <a16:creationId xmlns:a16="http://schemas.microsoft.com/office/drawing/2014/main" id="{E8893090-4415-4421-A199-E1265D4508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1" y="1828473"/>
              <a:ext cx="2059169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Подвеска «Новогодняя варежка»</a:t>
              </a:r>
            </a:p>
          </p:txBody>
        </p:sp>
        <p:sp>
          <p:nvSpPr>
            <p:cNvPr id="40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8EEE5416-38BF-4BC8-86C9-AE9D615ED59B}"/>
                </a:ext>
              </a:extLst>
            </p:cNvPr>
            <p:cNvSpPr/>
            <p:nvPr/>
          </p:nvSpPr>
          <p:spPr>
            <a:xfrm>
              <a:off x="319052" y="2402488"/>
              <a:ext cx="958262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112</a:t>
              </a:r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316373B-E080-44F5-BAC1-87A8E750B5B5}"/>
              </a:ext>
            </a:extLst>
          </p:cNvPr>
          <p:cNvGrpSpPr/>
          <p:nvPr/>
        </p:nvGrpSpPr>
        <p:grpSpPr>
          <a:xfrm>
            <a:off x="2237024" y="5369913"/>
            <a:ext cx="1963566" cy="1235206"/>
            <a:chOff x="227242" y="1556974"/>
            <a:chExt cx="1963566" cy="1235206"/>
          </a:xfrm>
        </p:grpSpPr>
        <p:sp>
          <p:nvSpPr>
            <p:cNvPr id="42" name="TextBox 11">
              <a:extLst>
                <a:ext uri="{FF2B5EF4-FFF2-40B4-BE49-F238E27FC236}">
                  <a16:creationId xmlns:a16="http://schemas.microsoft.com/office/drawing/2014/main" id="{E9DEFD12-9553-4639-8FB5-B78240F67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625322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A6A3682A-A333-4D67-8849-D2F0D6AA0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963566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Подвеска «Новогодний шар»</a:t>
              </a:r>
            </a:p>
          </p:txBody>
        </p:sp>
        <p:sp>
          <p:nvSpPr>
            <p:cNvPr id="44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687EF98C-6B86-4782-835B-A52A97D5898B}"/>
                </a:ext>
              </a:extLst>
            </p:cNvPr>
            <p:cNvSpPr/>
            <p:nvPr/>
          </p:nvSpPr>
          <p:spPr>
            <a:xfrm>
              <a:off x="319052" y="2402488"/>
              <a:ext cx="978886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82</a:t>
              </a:r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F23A616A-7386-45A3-906F-9928B9EE03AE}"/>
              </a:ext>
            </a:extLst>
          </p:cNvPr>
          <p:cNvGrpSpPr/>
          <p:nvPr/>
        </p:nvGrpSpPr>
        <p:grpSpPr>
          <a:xfrm>
            <a:off x="6885914" y="5570364"/>
            <a:ext cx="1963566" cy="1022552"/>
            <a:chOff x="227242" y="1556974"/>
            <a:chExt cx="1963566" cy="1022552"/>
          </a:xfrm>
        </p:grpSpPr>
        <p:sp>
          <p:nvSpPr>
            <p:cNvPr id="46" name="TextBox 11">
              <a:extLst>
                <a:ext uri="{FF2B5EF4-FFF2-40B4-BE49-F238E27FC236}">
                  <a16:creationId xmlns:a16="http://schemas.microsoft.com/office/drawing/2014/main" id="{0912DD32-203C-4553-9368-33F510EDF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625321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47" name="TextBox 12">
              <a:extLst>
                <a:ext uri="{FF2B5EF4-FFF2-40B4-BE49-F238E27FC236}">
                  <a16:creationId xmlns:a16="http://schemas.microsoft.com/office/drawing/2014/main" id="{498C1C0F-05A9-4A24-9806-242D7ACD54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963566" cy="2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Подвеска «Звезда»</a:t>
              </a:r>
            </a:p>
          </p:txBody>
        </p:sp>
        <p:sp>
          <p:nvSpPr>
            <p:cNvPr id="49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AC8A8AE9-C33D-4D1A-B7C3-8852298EAC7B}"/>
                </a:ext>
              </a:extLst>
            </p:cNvPr>
            <p:cNvSpPr/>
            <p:nvPr/>
          </p:nvSpPr>
          <p:spPr>
            <a:xfrm>
              <a:off x="319052" y="2189834"/>
              <a:ext cx="978886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82</a:t>
              </a:r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pic>
        <p:nvPicPr>
          <p:cNvPr id="50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23E67CDE-F8F5-46C0-94D4-B5948CEB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787" y="4396488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367E0800-7F5B-4D9F-BFD4-64AFB4D1F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0780" y="2132746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13BB746E-C44B-4A35-99FF-CE76891B7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490" y="5745337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83BA7B6F-F4FB-4B51-B4D6-9646D0D43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2110" y="4903508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374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B2FFBD1-08FD-44AD-856D-9AF0079F6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288"/>
            <a:ext cx="9144000" cy="68762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ED06D1-FCCA-4295-BB4A-12A3432957CA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B23720F1-9387-43C5-B8E0-9F2716A00D4F}"/>
              </a:ext>
            </a:extLst>
          </p:cNvPr>
          <p:cNvSpPr/>
          <p:nvPr/>
        </p:nvSpPr>
        <p:spPr>
          <a:xfrm>
            <a:off x="395536" y="332656"/>
            <a:ext cx="3932429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Подарочные наборы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91F08A9-E808-427A-B94F-10DC93230218}"/>
              </a:ext>
            </a:extLst>
          </p:cNvPr>
          <p:cNvGrpSpPr/>
          <p:nvPr/>
        </p:nvGrpSpPr>
        <p:grpSpPr>
          <a:xfrm>
            <a:off x="4677317" y="1161432"/>
            <a:ext cx="1935271" cy="1259651"/>
            <a:chOff x="4572000" y="3130953"/>
            <a:chExt cx="1935271" cy="1259651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48AB2738-4D3F-42DC-8514-29FDD7C879CC}"/>
                </a:ext>
              </a:extLst>
            </p:cNvPr>
            <p:cNvGrpSpPr/>
            <p:nvPr/>
          </p:nvGrpSpPr>
          <p:grpSpPr>
            <a:xfrm>
              <a:off x="4572000" y="3130953"/>
              <a:ext cx="1935271" cy="1259651"/>
              <a:chOff x="227242" y="1556974"/>
              <a:chExt cx="1935271" cy="1172773"/>
            </a:xfrm>
          </p:grpSpPr>
          <p:sp>
            <p:nvSpPr>
              <p:cNvPr id="16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191DCE49-8AB0-4382-A111-628462106111}"/>
                  </a:ext>
                </a:extLst>
              </p:cNvPr>
              <p:cNvSpPr/>
              <p:nvPr/>
            </p:nvSpPr>
            <p:spPr>
              <a:xfrm>
                <a:off x="322987" y="2340055"/>
                <a:ext cx="1133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962 руб.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84F39C-8F79-47EF-949E-5D76D01774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1229466" cy="31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700353NY.03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9BDDAF-6E45-4CD5-83C5-B1499714CF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1935271" cy="469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Подарочный набор «Чайная церемония»</a:t>
                </a: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318493A0-61F3-4B3A-AEFD-573F237F8002}"/>
                </a:ext>
              </a:extLst>
            </p:cNvPr>
            <p:cNvGrpSpPr/>
            <p:nvPr/>
          </p:nvGrpSpPr>
          <p:grpSpPr>
            <a:xfrm>
              <a:off x="5593030" y="3260238"/>
              <a:ext cx="791879" cy="136799"/>
              <a:chOff x="5593030" y="3260238"/>
              <a:chExt cx="791879" cy="136799"/>
            </a:xfrm>
          </p:grpSpPr>
          <p:sp>
            <p:nvSpPr>
              <p:cNvPr id="23" name="Google Shape;175;p17">
                <a:extLst>
                  <a:ext uri="{FF2B5EF4-FFF2-40B4-BE49-F238E27FC236}">
                    <a16:creationId xmlns:a16="http://schemas.microsoft.com/office/drawing/2014/main" id="{74B93FFB-E28B-4858-801B-82484E467947}"/>
                  </a:ext>
                </a:extLst>
              </p:cNvPr>
              <p:cNvSpPr/>
              <p:nvPr/>
            </p:nvSpPr>
            <p:spPr>
              <a:xfrm>
                <a:off x="5811389" y="3260238"/>
                <a:ext cx="136801" cy="136799"/>
              </a:xfrm>
              <a:prstGeom prst="ellipse">
                <a:avLst/>
              </a:prstGeom>
              <a:solidFill>
                <a:srgbClr val="96B22E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Google Shape;176;p17">
                <a:extLst>
                  <a:ext uri="{FF2B5EF4-FFF2-40B4-BE49-F238E27FC236}">
                    <a16:creationId xmlns:a16="http://schemas.microsoft.com/office/drawing/2014/main" id="{22680A05-C500-4F1F-A36F-BC8AAB12C23F}"/>
                  </a:ext>
                </a:extLst>
              </p:cNvPr>
              <p:cNvSpPr/>
              <p:nvPr/>
            </p:nvSpPr>
            <p:spPr>
              <a:xfrm>
                <a:off x="6029748" y="3260238"/>
                <a:ext cx="136801" cy="1367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76;p17">
                <a:extLst>
                  <a:ext uri="{FF2B5EF4-FFF2-40B4-BE49-F238E27FC236}">
                    <a16:creationId xmlns:a16="http://schemas.microsoft.com/office/drawing/2014/main" id="{A7C2214E-5D2B-429C-8F70-15F0DE3844F7}"/>
                  </a:ext>
                </a:extLst>
              </p:cNvPr>
              <p:cNvSpPr/>
              <p:nvPr/>
            </p:nvSpPr>
            <p:spPr>
              <a:xfrm>
                <a:off x="5593030" y="3260238"/>
                <a:ext cx="136801" cy="136799"/>
              </a:xfrm>
              <a:prstGeom prst="ellipse">
                <a:avLst/>
              </a:prstGeom>
              <a:solidFill>
                <a:srgbClr val="EF981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" name="Google Shape;176;p17">
                <a:extLst>
                  <a:ext uri="{FF2B5EF4-FFF2-40B4-BE49-F238E27FC236}">
                    <a16:creationId xmlns:a16="http://schemas.microsoft.com/office/drawing/2014/main" id="{C1608C79-D52C-4301-8B0E-67788A615529}"/>
                  </a:ext>
                </a:extLst>
              </p:cNvPr>
              <p:cNvSpPr/>
              <p:nvPr/>
            </p:nvSpPr>
            <p:spPr>
              <a:xfrm>
                <a:off x="6248108" y="3260238"/>
                <a:ext cx="136801" cy="136799"/>
              </a:xfrm>
              <a:prstGeom prst="ellipse">
                <a:avLst/>
              </a:prstGeom>
              <a:solidFill>
                <a:srgbClr val="0C1B38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E307F2-7964-439A-BE05-82660D666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837" y="2146916"/>
            <a:ext cx="3886229" cy="29581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CF6E12-F872-4C9D-83D2-3491CCE11D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66" y="1920471"/>
            <a:ext cx="3886229" cy="320274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D9A6456-997D-45AD-924B-5E2B0A4BA1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4238" y="3025050"/>
            <a:ext cx="4285545" cy="3468814"/>
          </a:xfrm>
          <a:prstGeom prst="rect">
            <a:avLst/>
          </a:prstGeom>
        </p:spPr>
      </p:pic>
      <p:pic>
        <p:nvPicPr>
          <p:cNvPr id="64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7D4A5282-B80D-45A8-B834-F0AFA1DB3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283" y="5350340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48D97BEC-6C15-4979-8C83-DFDF0CFCF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1262" y="4306757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102CC2B5-6F73-42D0-ABF1-616B23C64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4729" y="4511047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F00B16D-BBE9-4D51-8D93-8DEA5179DCDF}"/>
              </a:ext>
            </a:extLst>
          </p:cNvPr>
          <p:cNvGrpSpPr/>
          <p:nvPr/>
        </p:nvGrpSpPr>
        <p:grpSpPr>
          <a:xfrm>
            <a:off x="6947787" y="642706"/>
            <a:ext cx="1935271" cy="1259651"/>
            <a:chOff x="4572000" y="3130953"/>
            <a:chExt cx="1935271" cy="1259651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A8A3BDD5-76AD-4257-A5E7-3C767E16500A}"/>
                </a:ext>
              </a:extLst>
            </p:cNvPr>
            <p:cNvGrpSpPr/>
            <p:nvPr/>
          </p:nvGrpSpPr>
          <p:grpSpPr>
            <a:xfrm>
              <a:off x="4572000" y="3130953"/>
              <a:ext cx="1935271" cy="1259651"/>
              <a:chOff x="227242" y="1556974"/>
              <a:chExt cx="1935271" cy="1172773"/>
            </a:xfrm>
          </p:grpSpPr>
          <p:sp>
            <p:nvSpPr>
              <p:cNvPr id="50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407CB8DC-32B3-4BCE-A745-8F1D6E2914D8}"/>
                  </a:ext>
                </a:extLst>
              </p:cNvPr>
              <p:cNvSpPr/>
              <p:nvPr/>
            </p:nvSpPr>
            <p:spPr>
              <a:xfrm>
                <a:off x="322987" y="2340055"/>
                <a:ext cx="1133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962 руб.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9DC6A4D-7B46-4140-B479-90A858BB7E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1229466" cy="31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700353NY.13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A5EB706-F587-4650-9CEB-A187D08504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1935271" cy="469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Подарочный набор «Чайная церемония»</a:t>
                </a:r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783D14AA-C861-4962-8A54-804539FC7948}"/>
                </a:ext>
              </a:extLst>
            </p:cNvPr>
            <p:cNvGrpSpPr/>
            <p:nvPr/>
          </p:nvGrpSpPr>
          <p:grpSpPr>
            <a:xfrm>
              <a:off x="5593030" y="3260238"/>
              <a:ext cx="791879" cy="136799"/>
              <a:chOff x="5593030" y="3260238"/>
              <a:chExt cx="791879" cy="136799"/>
            </a:xfrm>
          </p:grpSpPr>
          <p:sp>
            <p:nvSpPr>
              <p:cNvPr id="46" name="Google Shape;175;p17">
                <a:extLst>
                  <a:ext uri="{FF2B5EF4-FFF2-40B4-BE49-F238E27FC236}">
                    <a16:creationId xmlns:a16="http://schemas.microsoft.com/office/drawing/2014/main" id="{FC76D36A-F5D4-4B42-894D-2FDE7B8EDE1B}"/>
                  </a:ext>
                </a:extLst>
              </p:cNvPr>
              <p:cNvSpPr/>
              <p:nvPr/>
            </p:nvSpPr>
            <p:spPr>
              <a:xfrm>
                <a:off x="5811389" y="3260238"/>
                <a:ext cx="136801" cy="136799"/>
              </a:xfrm>
              <a:prstGeom prst="ellipse">
                <a:avLst/>
              </a:prstGeom>
              <a:solidFill>
                <a:srgbClr val="96B22E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" name="Google Shape;176;p17">
                <a:extLst>
                  <a:ext uri="{FF2B5EF4-FFF2-40B4-BE49-F238E27FC236}">
                    <a16:creationId xmlns:a16="http://schemas.microsoft.com/office/drawing/2014/main" id="{892E851B-0330-4EF3-8C16-C2A104643725}"/>
                  </a:ext>
                </a:extLst>
              </p:cNvPr>
              <p:cNvSpPr/>
              <p:nvPr/>
            </p:nvSpPr>
            <p:spPr>
              <a:xfrm>
                <a:off x="6029748" y="3260238"/>
                <a:ext cx="136801" cy="1367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76;p17">
                <a:extLst>
                  <a:ext uri="{FF2B5EF4-FFF2-40B4-BE49-F238E27FC236}">
                    <a16:creationId xmlns:a16="http://schemas.microsoft.com/office/drawing/2014/main" id="{CA87BCC9-F5C2-4DCB-B0E5-7E81E793AAE1}"/>
                  </a:ext>
                </a:extLst>
              </p:cNvPr>
              <p:cNvSpPr/>
              <p:nvPr/>
            </p:nvSpPr>
            <p:spPr>
              <a:xfrm>
                <a:off x="5593030" y="3260238"/>
                <a:ext cx="136801" cy="136799"/>
              </a:xfrm>
              <a:prstGeom prst="ellipse">
                <a:avLst/>
              </a:prstGeom>
              <a:solidFill>
                <a:srgbClr val="EF981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Google Shape;176;p17">
                <a:extLst>
                  <a:ext uri="{FF2B5EF4-FFF2-40B4-BE49-F238E27FC236}">
                    <a16:creationId xmlns:a16="http://schemas.microsoft.com/office/drawing/2014/main" id="{4E3DFBB6-CF29-460D-8602-5BD3162E861C}"/>
                  </a:ext>
                </a:extLst>
              </p:cNvPr>
              <p:cNvSpPr/>
              <p:nvPr/>
            </p:nvSpPr>
            <p:spPr>
              <a:xfrm>
                <a:off x="6248108" y="3260238"/>
                <a:ext cx="136801" cy="136799"/>
              </a:xfrm>
              <a:prstGeom prst="ellipse">
                <a:avLst/>
              </a:prstGeom>
              <a:solidFill>
                <a:srgbClr val="0C1B38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2974966A-4586-499C-B620-FBD5AE318272}"/>
              </a:ext>
            </a:extLst>
          </p:cNvPr>
          <p:cNvGrpSpPr/>
          <p:nvPr/>
        </p:nvGrpSpPr>
        <p:grpSpPr>
          <a:xfrm>
            <a:off x="2465636" y="1161432"/>
            <a:ext cx="1935271" cy="1259651"/>
            <a:chOff x="4572000" y="3130953"/>
            <a:chExt cx="1935271" cy="1259651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B8CB17D5-5BBD-4299-8C37-DD1B397B1A55}"/>
                </a:ext>
              </a:extLst>
            </p:cNvPr>
            <p:cNvGrpSpPr/>
            <p:nvPr/>
          </p:nvGrpSpPr>
          <p:grpSpPr>
            <a:xfrm>
              <a:off x="4572000" y="3130953"/>
              <a:ext cx="1935271" cy="1259651"/>
              <a:chOff x="227242" y="1556974"/>
              <a:chExt cx="1935271" cy="1172773"/>
            </a:xfrm>
          </p:grpSpPr>
          <p:sp>
            <p:nvSpPr>
              <p:cNvPr id="38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FFFDDFA1-062D-4826-9540-493594A0695F}"/>
                  </a:ext>
                </a:extLst>
              </p:cNvPr>
              <p:cNvSpPr/>
              <p:nvPr/>
            </p:nvSpPr>
            <p:spPr>
              <a:xfrm>
                <a:off x="322987" y="2340055"/>
                <a:ext cx="1133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962 руб.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5587736-5BDA-4AE8-A5AD-7D9C5239A0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1229466" cy="31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700353.03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17C41F0-375D-4839-8285-5D1A1FED59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1935271" cy="469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Подарочный набор «Чайная церемония»</a:t>
                </a:r>
              </a:p>
            </p:txBody>
          </p: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F87E448A-0FFC-4BD7-BA24-370A17D640C9}"/>
                </a:ext>
              </a:extLst>
            </p:cNvPr>
            <p:cNvGrpSpPr/>
            <p:nvPr/>
          </p:nvGrpSpPr>
          <p:grpSpPr>
            <a:xfrm>
              <a:off x="5420125" y="3258445"/>
              <a:ext cx="1014204" cy="136799"/>
              <a:chOff x="5420125" y="3258445"/>
              <a:chExt cx="1014204" cy="136799"/>
            </a:xfrm>
          </p:grpSpPr>
          <p:sp>
            <p:nvSpPr>
              <p:cNvPr id="34" name="Google Shape;175;p17">
                <a:extLst>
                  <a:ext uri="{FF2B5EF4-FFF2-40B4-BE49-F238E27FC236}">
                    <a16:creationId xmlns:a16="http://schemas.microsoft.com/office/drawing/2014/main" id="{381EBCB7-DCEE-471E-8455-2508B303CF05}"/>
                  </a:ext>
                </a:extLst>
              </p:cNvPr>
              <p:cNvSpPr/>
              <p:nvPr/>
            </p:nvSpPr>
            <p:spPr>
              <a:xfrm>
                <a:off x="5639476" y="3258445"/>
                <a:ext cx="136801" cy="136799"/>
              </a:xfrm>
              <a:prstGeom prst="ellipse">
                <a:avLst/>
              </a:prstGeom>
              <a:solidFill>
                <a:srgbClr val="96B22E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" name="Google Shape;176;p17">
                <a:extLst>
                  <a:ext uri="{FF2B5EF4-FFF2-40B4-BE49-F238E27FC236}">
                    <a16:creationId xmlns:a16="http://schemas.microsoft.com/office/drawing/2014/main" id="{B84D5223-98E4-4CA2-B50E-DE77C59D8563}"/>
                  </a:ext>
                </a:extLst>
              </p:cNvPr>
              <p:cNvSpPr/>
              <p:nvPr/>
            </p:nvSpPr>
            <p:spPr>
              <a:xfrm>
                <a:off x="5858827" y="3258445"/>
                <a:ext cx="136801" cy="1367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6;p17">
                <a:extLst>
                  <a:ext uri="{FF2B5EF4-FFF2-40B4-BE49-F238E27FC236}">
                    <a16:creationId xmlns:a16="http://schemas.microsoft.com/office/drawing/2014/main" id="{9D8B1347-53D8-4B1A-AB53-F618DA93BD2E}"/>
                  </a:ext>
                </a:extLst>
              </p:cNvPr>
              <p:cNvSpPr/>
              <p:nvPr/>
            </p:nvSpPr>
            <p:spPr>
              <a:xfrm>
                <a:off x="5420125" y="3258445"/>
                <a:ext cx="136801" cy="136799"/>
              </a:xfrm>
              <a:prstGeom prst="ellipse">
                <a:avLst/>
              </a:prstGeom>
              <a:solidFill>
                <a:srgbClr val="EF981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" name="Google Shape;176;p17">
                <a:extLst>
                  <a:ext uri="{FF2B5EF4-FFF2-40B4-BE49-F238E27FC236}">
                    <a16:creationId xmlns:a16="http://schemas.microsoft.com/office/drawing/2014/main" id="{778D0B44-2C3C-4000-A43A-0BD587A8ED8D}"/>
                  </a:ext>
                </a:extLst>
              </p:cNvPr>
              <p:cNvSpPr/>
              <p:nvPr/>
            </p:nvSpPr>
            <p:spPr>
              <a:xfrm>
                <a:off x="6078178" y="3258445"/>
                <a:ext cx="136801" cy="136799"/>
              </a:xfrm>
              <a:prstGeom prst="ellipse">
                <a:avLst/>
              </a:prstGeom>
              <a:solidFill>
                <a:srgbClr val="0C1B38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" name="Google Shape;176;p17">
                <a:extLst>
                  <a:ext uri="{FF2B5EF4-FFF2-40B4-BE49-F238E27FC236}">
                    <a16:creationId xmlns:a16="http://schemas.microsoft.com/office/drawing/2014/main" id="{A1322186-821E-4FD8-820B-9EEEED6E8105}"/>
                  </a:ext>
                </a:extLst>
              </p:cNvPr>
              <p:cNvSpPr/>
              <p:nvPr/>
            </p:nvSpPr>
            <p:spPr>
              <a:xfrm>
                <a:off x="6297528" y="3258445"/>
                <a:ext cx="136801" cy="1367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8743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A949FDD-FFF0-40CD-97A5-7B6788C08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113FCA-0CE8-4212-9AA4-0B3E3C9F7A28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C63F0AAB-DCAE-4B3C-995D-D486A726FFE3}"/>
              </a:ext>
            </a:extLst>
          </p:cNvPr>
          <p:cNvSpPr/>
          <p:nvPr/>
        </p:nvSpPr>
        <p:spPr>
          <a:xfrm>
            <a:off x="395536" y="332656"/>
            <a:ext cx="3891983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Подарочные наборы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FE275C-003A-4E78-BE3F-2D228EFEF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0704"/>
            <a:ext cx="4754119" cy="349267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188D28E-21B2-47D7-9459-BE911F9640FC}"/>
              </a:ext>
            </a:extLst>
          </p:cNvPr>
          <p:cNvGrpSpPr/>
          <p:nvPr/>
        </p:nvGrpSpPr>
        <p:grpSpPr>
          <a:xfrm>
            <a:off x="755576" y="1759735"/>
            <a:ext cx="3135748" cy="1270993"/>
            <a:chOff x="377788" y="2056658"/>
            <a:chExt cx="3135748" cy="1270993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7CEE2100-5BE0-4436-A4DA-150EB3299706}"/>
                </a:ext>
              </a:extLst>
            </p:cNvPr>
            <p:cNvGrpSpPr/>
            <p:nvPr/>
          </p:nvGrpSpPr>
          <p:grpSpPr>
            <a:xfrm>
              <a:off x="377788" y="2056658"/>
              <a:ext cx="3135748" cy="1270993"/>
              <a:chOff x="227242" y="1556974"/>
              <a:chExt cx="3135748" cy="118332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5DC7CE-3E13-45E0-87DF-87427ECB61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3135748" cy="469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Подарочный набор с чаем, кружкой и френч-прессом «Чаепитие»</a:t>
                </a:r>
              </a:p>
            </p:txBody>
          </p:sp>
          <p:sp>
            <p:nvSpPr>
              <p:cNvPr id="15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A57F4DA9-D770-43D2-B340-235B44C60167}"/>
                  </a:ext>
                </a:extLst>
              </p:cNvPr>
              <p:cNvSpPr/>
              <p:nvPr/>
            </p:nvSpPr>
            <p:spPr>
              <a:xfrm>
                <a:off x="322987" y="2350609"/>
                <a:ext cx="1133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916 </a:t>
                </a:r>
                <a:r>
                  <a:rPr 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51</a:t>
                </a:r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1A3C2-18BF-488D-A024-069CC39F9C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1229466" cy="31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700411NY.07</a:t>
                </a: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D2110CAB-88F3-49F5-9D8A-60565F1B2E68}"/>
                </a:ext>
              </a:extLst>
            </p:cNvPr>
            <p:cNvGrpSpPr/>
            <p:nvPr/>
          </p:nvGrpSpPr>
          <p:grpSpPr>
            <a:xfrm>
              <a:off x="1400986" y="2187668"/>
              <a:ext cx="572673" cy="136799"/>
              <a:chOff x="4540242" y="1242341"/>
              <a:chExt cx="572673" cy="136799"/>
            </a:xfrm>
          </p:grpSpPr>
          <p:sp>
            <p:nvSpPr>
              <p:cNvPr id="11" name="Google Shape;175;p17">
                <a:extLst>
                  <a:ext uri="{FF2B5EF4-FFF2-40B4-BE49-F238E27FC236}">
                    <a16:creationId xmlns:a16="http://schemas.microsoft.com/office/drawing/2014/main" id="{37058D0F-682F-4D1D-9D48-8D63A025E0B6}"/>
                  </a:ext>
                </a:extLst>
              </p:cNvPr>
              <p:cNvSpPr/>
              <p:nvPr/>
            </p:nvSpPr>
            <p:spPr>
              <a:xfrm>
                <a:off x="4761210" y="1242341"/>
                <a:ext cx="136801" cy="136799"/>
              </a:xfrm>
              <a:prstGeom prst="ellipse">
                <a:avLst/>
              </a:prstGeom>
              <a:solidFill>
                <a:srgbClr val="1E0F04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" name="Google Shape;176;p17">
                <a:extLst>
                  <a:ext uri="{FF2B5EF4-FFF2-40B4-BE49-F238E27FC236}">
                    <a16:creationId xmlns:a16="http://schemas.microsoft.com/office/drawing/2014/main" id="{4E900338-77B6-41B3-922B-A6C2002EA6DF}"/>
                  </a:ext>
                </a:extLst>
              </p:cNvPr>
              <p:cNvSpPr/>
              <p:nvPr/>
            </p:nvSpPr>
            <p:spPr>
              <a:xfrm>
                <a:off x="4976114" y="1242341"/>
                <a:ext cx="136801" cy="136799"/>
              </a:xfrm>
              <a:prstGeom prst="ellipse">
                <a:avLst/>
              </a:prstGeom>
              <a:solidFill>
                <a:srgbClr val="3545B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76;p17">
                <a:extLst>
                  <a:ext uri="{FF2B5EF4-FFF2-40B4-BE49-F238E27FC236}">
                    <a16:creationId xmlns:a16="http://schemas.microsoft.com/office/drawing/2014/main" id="{1803A7FC-38FF-457B-859F-02EC70CE7943}"/>
                  </a:ext>
                </a:extLst>
              </p:cNvPr>
              <p:cNvSpPr/>
              <p:nvPr/>
            </p:nvSpPr>
            <p:spPr>
              <a:xfrm>
                <a:off x="4540242" y="1242341"/>
                <a:ext cx="136801" cy="1367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BB81BC0-3E09-4D70-BA3A-0BC967331E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5724" y="3383281"/>
            <a:ext cx="5033138" cy="3596531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FE06AA1-2716-4389-B114-1E30598CEFC3}"/>
              </a:ext>
            </a:extLst>
          </p:cNvPr>
          <p:cNvGrpSpPr/>
          <p:nvPr/>
        </p:nvGrpSpPr>
        <p:grpSpPr>
          <a:xfrm>
            <a:off x="6886107" y="1759735"/>
            <a:ext cx="2449641" cy="1451038"/>
            <a:chOff x="4572000" y="3130953"/>
            <a:chExt cx="2449641" cy="1451038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C6ABEFA5-3E23-4443-9BB0-A7F8DB073E1D}"/>
                </a:ext>
              </a:extLst>
            </p:cNvPr>
            <p:cNvGrpSpPr/>
            <p:nvPr/>
          </p:nvGrpSpPr>
          <p:grpSpPr>
            <a:xfrm>
              <a:off x="4572000" y="3130953"/>
              <a:ext cx="2449641" cy="1451038"/>
              <a:chOff x="227242" y="1556974"/>
              <a:chExt cx="2449641" cy="1350961"/>
            </a:xfrm>
          </p:grpSpPr>
          <p:sp>
            <p:nvSpPr>
              <p:cNvPr id="24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0F88CF24-E311-4FFB-88A7-D7651D072378}"/>
                  </a:ext>
                </a:extLst>
              </p:cNvPr>
              <p:cNvSpPr/>
              <p:nvPr/>
            </p:nvSpPr>
            <p:spPr>
              <a:xfrm>
                <a:off x="322987" y="2518243"/>
                <a:ext cx="1133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841 </a:t>
                </a:r>
                <a:r>
                  <a:rPr 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51</a:t>
                </a:r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EBC494-DFEC-4BBB-B19D-84AC36AF7C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1229466" cy="31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700411.02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C69869-5B29-480A-A651-799CEC5659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2449641" cy="669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Подарочный набор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чаем, кружкой и френч-прессом «Чаепитие»</a:t>
                </a:r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86A90322-F0DC-46ED-B583-2DB2EBBE1D83}"/>
                </a:ext>
              </a:extLst>
            </p:cNvPr>
            <p:cNvGrpSpPr/>
            <p:nvPr/>
          </p:nvGrpSpPr>
          <p:grpSpPr>
            <a:xfrm>
              <a:off x="5410150" y="3258445"/>
              <a:ext cx="575503" cy="136799"/>
              <a:chOff x="5410150" y="3258445"/>
              <a:chExt cx="575503" cy="136799"/>
            </a:xfrm>
          </p:grpSpPr>
          <p:sp>
            <p:nvSpPr>
              <p:cNvPr id="21" name="Google Shape;175;p17">
                <a:extLst>
                  <a:ext uri="{FF2B5EF4-FFF2-40B4-BE49-F238E27FC236}">
                    <a16:creationId xmlns:a16="http://schemas.microsoft.com/office/drawing/2014/main" id="{3C9E4B31-786A-4374-AF5E-59F4A1B8D65B}"/>
                  </a:ext>
                </a:extLst>
              </p:cNvPr>
              <p:cNvSpPr/>
              <p:nvPr/>
            </p:nvSpPr>
            <p:spPr>
              <a:xfrm>
                <a:off x="5629501" y="3258445"/>
                <a:ext cx="136801" cy="1367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Google Shape;176;p17">
                <a:extLst>
                  <a:ext uri="{FF2B5EF4-FFF2-40B4-BE49-F238E27FC236}">
                    <a16:creationId xmlns:a16="http://schemas.microsoft.com/office/drawing/2014/main" id="{73379C61-C14B-4F10-81D7-0C0F4B3E151F}"/>
                  </a:ext>
                </a:extLst>
              </p:cNvPr>
              <p:cNvSpPr/>
              <p:nvPr/>
            </p:nvSpPr>
            <p:spPr>
              <a:xfrm>
                <a:off x="5848852" y="3258445"/>
                <a:ext cx="136801" cy="13679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76;p17">
                <a:extLst>
                  <a:ext uri="{FF2B5EF4-FFF2-40B4-BE49-F238E27FC236}">
                    <a16:creationId xmlns:a16="http://schemas.microsoft.com/office/drawing/2014/main" id="{8EBC0871-68E7-4AF4-94C6-EF35BE400199}"/>
                  </a:ext>
                </a:extLst>
              </p:cNvPr>
              <p:cNvSpPr/>
              <p:nvPr/>
            </p:nvSpPr>
            <p:spPr>
              <a:xfrm>
                <a:off x="5410150" y="3258445"/>
                <a:ext cx="136801" cy="13679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8992E946-803B-4CEA-A511-827DAF332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3158" y="3959006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91C7D32F-8F9F-40FE-B590-D799F1A32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9539" y="4058716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494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538C226-0568-422E-81B9-EC7643DC7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9144000" cy="6870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45A4AF-2CB5-44C8-8941-2EB698062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54" y="1532745"/>
            <a:ext cx="3005355" cy="3652628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54E44A4-A088-44F7-8A71-F9E8A316E6DC}"/>
              </a:ext>
            </a:extLst>
          </p:cNvPr>
          <p:cNvGrpSpPr/>
          <p:nvPr/>
        </p:nvGrpSpPr>
        <p:grpSpPr>
          <a:xfrm>
            <a:off x="245991" y="5247928"/>
            <a:ext cx="2536157" cy="1277416"/>
            <a:chOff x="227242" y="1556974"/>
            <a:chExt cx="2536157" cy="1189313"/>
          </a:xfrm>
        </p:grpSpPr>
        <p:sp>
          <p:nvSpPr>
            <p:cNvPr id="16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88D62E90-D6BC-475F-9892-8F5AA12F5736}"/>
                </a:ext>
              </a:extLst>
            </p:cNvPr>
            <p:cNvSpPr/>
            <p:nvPr/>
          </p:nvSpPr>
          <p:spPr>
            <a:xfrm>
              <a:off x="322987" y="2356595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337  руб.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FAED1F-6990-41EC-A5CE-1F8802179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700775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41FEEE-37EB-4E1A-A9CF-50217E78D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536157" cy="469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«Крем-мед в домике»</a:t>
              </a: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8E13B1-373E-4AD6-9EC7-087550221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5266" y="183540"/>
            <a:ext cx="1246969" cy="117361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9CA292-3578-45A2-A303-EEC5B40AE4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607" y="890312"/>
            <a:ext cx="2880070" cy="3500361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1624E3E-AD35-4641-8CE5-6714866265FC}"/>
              </a:ext>
            </a:extLst>
          </p:cNvPr>
          <p:cNvGrpSpPr/>
          <p:nvPr/>
        </p:nvGrpSpPr>
        <p:grpSpPr>
          <a:xfrm>
            <a:off x="4901679" y="792313"/>
            <a:ext cx="1976349" cy="1277416"/>
            <a:chOff x="227242" y="1556974"/>
            <a:chExt cx="1976349" cy="1189313"/>
          </a:xfrm>
        </p:grpSpPr>
        <p:sp>
          <p:nvSpPr>
            <p:cNvPr id="27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283C9CD4-E288-4ABB-BBE8-EBE1E9566B27}"/>
                </a:ext>
              </a:extLst>
            </p:cNvPr>
            <p:cNvSpPr/>
            <p:nvPr/>
          </p:nvSpPr>
          <p:spPr>
            <a:xfrm>
              <a:off x="322987" y="2356595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337  руб.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0CC4C2-6C8B-4314-A423-30D6C3218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700777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D21BAE-1BFD-4E3D-8952-DCC357AB6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976349" cy="469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«Крем-мед в домике»</a:t>
              </a: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94CC42-6E31-470B-8849-16FB34E3920F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63C467BF-1D55-4139-B552-A79EA8E52401}"/>
              </a:ext>
            </a:extLst>
          </p:cNvPr>
          <p:cNvSpPr/>
          <p:nvPr/>
        </p:nvSpPr>
        <p:spPr>
          <a:xfrm>
            <a:off x="395536" y="332656"/>
            <a:ext cx="3891983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Подарочные наборы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946342F-3042-4B35-8E1A-87B01F9F93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902" y="3143159"/>
            <a:ext cx="2956852" cy="359368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E761167-066D-44EC-B8EE-2F0C843C61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508" y="1906801"/>
            <a:ext cx="2893683" cy="3516906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D4381E5-DFCC-4CC9-B023-5F4B86C94A79}"/>
              </a:ext>
            </a:extLst>
          </p:cNvPr>
          <p:cNvGrpSpPr/>
          <p:nvPr/>
        </p:nvGrpSpPr>
        <p:grpSpPr>
          <a:xfrm>
            <a:off x="7240575" y="1590532"/>
            <a:ext cx="1976349" cy="1277416"/>
            <a:chOff x="227242" y="1556974"/>
            <a:chExt cx="1976349" cy="1189313"/>
          </a:xfrm>
        </p:grpSpPr>
        <p:sp>
          <p:nvSpPr>
            <p:cNvPr id="39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6CF0E442-6560-4359-8D26-998F66EDCE05}"/>
                </a:ext>
              </a:extLst>
            </p:cNvPr>
            <p:cNvSpPr/>
            <p:nvPr/>
          </p:nvSpPr>
          <p:spPr>
            <a:xfrm>
              <a:off x="322987" y="2356595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337 руб.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5A08F9E-4225-4018-A277-4AF5EE99B9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700670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B88FD6-21DD-4148-B47F-BC35E933B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976349" cy="469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«Варенье в домике»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BD54481-C130-4D3B-B0CE-5DF6740889C4}"/>
              </a:ext>
            </a:extLst>
          </p:cNvPr>
          <p:cNvGrpSpPr/>
          <p:nvPr/>
        </p:nvGrpSpPr>
        <p:grpSpPr>
          <a:xfrm>
            <a:off x="6048413" y="5194651"/>
            <a:ext cx="1976349" cy="1277416"/>
            <a:chOff x="227242" y="1556974"/>
            <a:chExt cx="1976349" cy="1189313"/>
          </a:xfrm>
        </p:grpSpPr>
        <p:sp>
          <p:nvSpPr>
            <p:cNvPr id="33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D97CE3C6-0F8D-4F70-837D-9104C95BB732}"/>
                </a:ext>
              </a:extLst>
            </p:cNvPr>
            <p:cNvSpPr/>
            <p:nvPr/>
          </p:nvSpPr>
          <p:spPr>
            <a:xfrm>
              <a:off x="322987" y="2356595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337  руб.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C4C84B3-F7F4-4C56-A768-714B3A813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700663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E4CC1B-A1C4-4479-94CF-D11C76C6E4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976349" cy="469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«Варенье в домике»</a:t>
              </a:r>
            </a:p>
          </p:txBody>
        </p:sp>
      </p:grpSp>
      <p:pic>
        <p:nvPicPr>
          <p:cNvPr id="30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7D96E98D-30AD-4EA4-BB27-2F2E9D2BD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892" y="4009545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AF918C61-A2CC-484F-BAB7-DB6E37D95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4622" y="2903873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969F267E-1C16-407F-ADB1-E40FB0C25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5625" y="5272463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C2AB360E-36C0-4AAB-A9B6-1EB253C5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0498" y="3665254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152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079B608-FD06-42A4-A5B1-1044F32A3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4458" y="-409"/>
            <a:ext cx="5069541" cy="227514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8B7A82-2EBA-4054-A21E-EEF404E44E75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E10343A7-01B5-4CB2-8AE6-ED689E930029}"/>
              </a:ext>
            </a:extLst>
          </p:cNvPr>
          <p:cNvSpPr/>
          <p:nvPr/>
        </p:nvSpPr>
        <p:spPr>
          <a:xfrm>
            <a:off x="395536" y="332656"/>
            <a:ext cx="4654929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Новогодние аксессуары 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154B9A-F1BF-4117-9627-A3C3C00DB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333" y="4951983"/>
            <a:ext cx="1395993" cy="159177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927B421-7AC4-481B-865F-38D94D604459}"/>
              </a:ext>
            </a:extLst>
          </p:cNvPr>
          <p:cNvGrpSpPr/>
          <p:nvPr/>
        </p:nvGrpSpPr>
        <p:grpSpPr>
          <a:xfrm>
            <a:off x="254716" y="5000980"/>
            <a:ext cx="1590978" cy="1232010"/>
            <a:chOff x="227242" y="1556974"/>
            <a:chExt cx="1590978" cy="114703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78AE16-4200-48F3-A239-74EE304D48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590978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Антистресс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«Апельсин»</a:t>
              </a:r>
            </a:p>
          </p:txBody>
        </p:sp>
        <p:sp>
          <p:nvSpPr>
            <p:cNvPr id="15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2104B5C7-E2E4-465F-BF47-B2CD4C666E99}"/>
                </a:ext>
              </a:extLst>
            </p:cNvPr>
            <p:cNvSpPr/>
            <p:nvPr/>
          </p:nvSpPr>
          <p:spPr>
            <a:xfrm>
              <a:off x="322987" y="2314312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139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50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CF6520-DE82-46CA-B66E-39E6DEC2A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549414</a:t>
              </a: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1DE2AB0-B937-4053-856F-8045B0BBD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46" y="1151414"/>
            <a:ext cx="1340076" cy="140370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22D5490-0F2A-4A7B-A328-0F839E8772F4}"/>
              </a:ext>
            </a:extLst>
          </p:cNvPr>
          <p:cNvGrpSpPr/>
          <p:nvPr/>
        </p:nvGrpSpPr>
        <p:grpSpPr>
          <a:xfrm>
            <a:off x="285718" y="2622362"/>
            <a:ext cx="2285336" cy="1281629"/>
            <a:chOff x="227242" y="1556974"/>
            <a:chExt cx="2285336" cy="119322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DC3140-25A7-431C-AD41-69E132C261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285336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USB 2.0- флешка на 8 Гб «Дед Мороз»</a:t>
              </a:r>
            </a:p>
          </p:txBody>
        </p:sp>
        <p:sp>
          <p:nvSpPr>
            <p:cNvPr id="21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8292B0CC-7B0D-424C-B9F1-AF0D6BCEE920}"/>
                </a:ext>
              </a:extLst>
            </p:cNvPr>
            <p:cNvSpPr/>
            <p:nvPr/>
          </p:nvSpPr>
          <p:spPr>
            <a:xfrm>
              <a:off x="322987" y="2360509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573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37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C83969-43C5-4ABC-B879-3246DC1050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6598.8.06</a:t>
              </a: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EC6550E-0D77-4FBE-BFD2-72CE2C653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348" y="2693576"/>
            <a:ext cx="3018158" cy="3886746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607A2D7-736C-4A4C-AA80-3C2BF43B1138}"/>
              </a:ext>
            </a:extLst>
          </p:cNvPr>
          <p:cNvGrpSpPr/>
          <p:nvPr/>
        </p:nvGrpSpPr>
        <p:grpSpPr>
          <a:xfrm>
            <a:off x="5636696" y="1211256"/>
            <a:ext cx="2034729" cy="1249729"/>
            <a:chOff x="227242" y="1556974"/>
            <a:chExt cx="2034729" cy="116353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757A662-74C8-423D-BC41-8D83E64935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034729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Новогодний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календарь на 2022 год</a:t>
              </a:r>
            </a:p>
          </p:txBody>
        </p:sp>
        <p:sp>
          <p:nvSpPr>
            <p:cNvPr id="29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BFA859D8-A3D8-47B4-9F1A-69E38997CDAB}"/>
                </a:ext>
              </a:extLst>
            </p:cNvPr>
            <p:cNvSpPr/>
            <p:nvPr/>
          </p:nvSpPr>
          <p:spPr>
            <a:xfrm>
              <a:off x="322987" y="2330812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701 руб.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0C400D-0F23-4E37-B204-27EAE5F40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625340</a:t>
              </a:r>
            </a:p>
          </p:txBody>
        </p:sp>
      </p:grpSp>
      <p:pic>
        <p:nvPicPr>
          <p:cNvPr id="33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F2DED8EA-36EF-41EA-BA92-82473F426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9705" y="5901472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76D670-986C-4474-824E-743C888BBC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611" y="1442443"/>
            <a:ext cx="3135015" cy="3314263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BE7BA062-6408-463A-AB20-B944EF16EBFA}"/>
              </a:ext>
            </a:extLst>
          </p:cNvPr>
          <p:cNvGrpSpPr/>
          <p:nvPr/>
        </p:nvGrpSpPr>
        <p:grpSpPr>
          <a:xfrm>
            <a:off x="3635904" y="4739369"/>
            <a:ext cx="2285336" cy="1496174"/>
            <a:chOff x="227242" y="1556974"/>
            <a:chExt cx="2285336" cy="139297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F1ECD7-8784-43B2-B883-1DFA1D82C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285336" cy="669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Подарочный набор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для раскрашивания «</a:t>
              </a:r>
              <a:r>
                <a:rPr lang="ru-RU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Christmas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Toys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25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E2CB84D2-1A81-4E10-A09C-682D84F3D104}"/>
                </a:ext>
              </a:extLst>
            </p:cNvPr>
            <p:cNvSpPr/>
            <p:nvPr/>
          </p:nvSpPr>
          <p:spPr>
            <a:xfrm>
              <a:off x="322987" y="2560252"/>
              <a:ext cx="1046923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451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80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215D63C-7359-49F9-B4DF-81E979CE5E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10621801</a:t>
              </a:r>
            </a:p>
          </p:txBody>
        </p:sp>
      </p:grpSp>
      <p:pic>
        <p:nvPicPr>
          <p:cNvPr id="34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08A0AAE2-7FFC-4A9F-A676-1011833E0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159" y="4056511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048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7D35DD5-C3B5-44A6-A762-0C73E415F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29349" cy="685681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AB0FBFC-0BB0-4671-8E3D-E63B4C92E6B2}"/>
              </a:ext>
            </a:extLst>
          </p:cNvPr>
          <p:cNvGrpSpPr/>
          <p:nvPr/>
        </p:nvGrpSpPr>
        <p:grpSpPr>
          <a:xfrm>
            <a:off x="4609972" y="1782932"/>
            <a:ext cx="2191065" cy="1270993"/>
            <a:chOff x="377788" y="2056658"/>
            <a:chExt cx="2191065" cy="1270993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2F95F00C-EA55-4C92-AAF4-7F71F9E4E911}"/>
                </a:ext>
              </a:extLst>
            </p:cNvPr>
            <p:cNvGrpSpPr/>
            <p:nvPr/>
          </p:nvGrpSpPr>
          <p:grpSpPr>
            <a:xfrm>
              <a:off x="377788" y="2056658"/>
              <a:ext cx="2191065" cy="1270993"/>
              <a:chOff x="227242" y="1556974"/>
              <a:chExt cx="2191065" cy="118332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B5BDA5-4F44-4CCE-A6CB-B127DB0EF4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2191065" cy="469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Подарочная коробка </a:t>
                </a:r>
                <a:r>
                  <a:rPr lang="en-US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Obsidian </a:t>
                </a: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М/ </a:t>
                </a:r>
                <a:r>
                  <a:rPr lang="en-US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endPara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84820BA1-925D-45E1-A76C-6F78EB13B9CD}"/>
                  </a:ext>
                </a:extLst>
              </p:cNvPr>
              <p:cNvSpPr/>
              <p:nvPr/>
            </p:nvSpPr>
            <p:spPr>
              <a:xfrm>
                <a:off x="322987" y="2350609"/>
                <a:ext cx="1646303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369 </a:t>
                </a:r>
                <a:r>
                  <a:rPr 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/ </a:t>
                </a:r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459 </a:t>
                </a:r>
                <a:r>
                  <a:rPr 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EB3349-1792-4BD0-85EA-ED7FB45AD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1229466" cy="31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625412</a:t>
                </a: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225F8BEC-57A3-4ED6-9CB3-E3CE31F990B0}"/>
                </a:ext>
              </a:extLst>
            </p:cNvPr>
            <p:cNvGrpSpPr/>
            <p:nvPr/>
          </p:nvGrpSpPr>
          <p:grpSpPr>
            <a:xfrm>
              <a:off x="1028841" y="2187668"/>
              <a:ext cx="572673" cy="136799"/>
              <a:chOff x="4168097" y="1242341"/>
              <a:chExt cx="572673" cy="136799"/>
            </a:xfrm>
          </p:grpSpPr>
          <p:sp>
            <p:nvSpPr>
              <p:cNvPr id="11" name="Google Shape;175;p17">
                <a:extLst>
                  <a:ext uri="{FF2B5EF4-FFF2-40B4-BE49-F238E27FC236}">
                    <a16:creationId xmlns:a16="http://schemas.microsoft.com/office/drawing/2014/main" id="{2985EB06-5715-44B9-9139-10CFC9FCAC54}"/>
                  </a:ext>
                </a:extLst>
              </p:cNvPr>
              <p:cNvSpPr/>
              <p:nvPr/>
            </p:nvSpPr>
            <p:spPr>
              <a:xfrm>
                <a:off x="4389065" y="1242341"/>
                <a:ext cx="136801" cy="136799"/>
              </a:xfrm>
              <a:prstGeom prst="ellipse">
                <a:avLst/>
              </a:prstGeom>
              <a:solidFill>
                <a:srgbClr val="1E0F04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" name="Google Shape;176;p17">
                <a:extLst>
                  <a:ext uri="{FF2B5EF4-FFF2-40B4-BE49-F238E27FC236}">
                    <a16:creationId xmlns:a16="http://schemas.microsoft.com/office/drawing/2014/main" id="{2C9C44E8-E7F7-440E-90EE-F78105CFE5EB}"/>
                  </a:ext>
                </a:extLst>
              </p:cNvPr>
              <p:cNvSpPr/>
              <p:nvPr/>
            </p:nvSpPr>
            <p:spPr>
              <a:xfrm>
                <a:off x="4603969" y="1242341"/>
                <a:ext cx="136801" cy="136799"/>
              </a:xfrm>
              <a:prstGeom prst="ellipse">
                <a:avLst/>
              </a:prstGeom>
              <a:solidFill>
                <a:srgbClr val="1B263B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76;p17">
                <a:extLst>
                  <a:ext uri="{FF2B5EF4-FFF2-40B4-BE49-F238E27FC236}">
                    <a16:creationId xmlns:a16="http://schemas.microsoft.com/office/drawing/2014/main" id="{0B26F28C-7392-4778-BB58-887EC8A097C6}"/>
                  </a:ext>
                </a:extLst>
              </p:cNvPr>
              <p:cNvSpPr/>
              <p:nvPr/>
            </p:nvSpPr>
            <p:spPr>
              <a:xfrm>
                <a:off x="4168097" y="1242341"/>
                <a:ext cx="136801" cy="1367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A1F7670-981B-4110-BBD9-F7CACE883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980" y="3751388"/>
            <a:ext cx="1549880" cy="1418286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69EA663C-602F-4BBF-B8F6-1755EA744958}"/>
              </a:ext>
            </a:extLst>
          </p:cNvPr>
          <p:cNvGrpSpPr/>
          <p:nvPr/>
        </p:nvGrpSpPr>
        <p:grpSpPr>
          <a:xfrm>
            <a:off x="6936878" y="5457667"/>
            <a:ext cx="1892466" cy="1270993"/>
            <a:chOff x="377788" y="2056658"/>
            <a:chExt cx="1892466" cy="1270993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866BD50-CD84-423E-8D11-37AC0B786235}"/>
                </a:ext>
              </a:extLst>
            </p:cNvPr>
            <p:cNvGrpSpPr/>
            <p:nvPr/>
          </p:nvGrpSpPr>
          <p:grpSpPr>
            <a:xfrm>
              <a:off x="377788" y="2056658"/>
              <a:ext cx="1717817" cy="1270993"/>
              <a:chOff x="227242" y="1556974"/>
              <a:chExt cx="1717817" cy="1183327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26338E9-BEBF-43CF-A177-E5A128CF34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1717817" cy="469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Бумажный наполнитель</a:t>
                </a:r>
              </a:p>
            </p:txBody>
          </p:sp>
          <p:sp>
            <p:nvSpPr>
              <p:cNvPr id="39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4222F2C3-30C1-49F9-81C6-785F99C7EE84}"/>
                  </a:ext>
                </a:extLst>
              </p:cNvPr>
              <p:cNvSpPr/>
              <p:nvPr/>
            </p:nvSpPr>
            <p:spPr>
              <a:xfrm>
                <a:off x="322987" y="2350609"/>
                <a:ext cx="1133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89 руб.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A2BD196-B988-44F0-A287-567A9E2B63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1229466" cy="31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625159</a:t>
                </a:r>
              </a:p>
            </p:txBody>
          </p:sp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A4275EF8-12B6-4945-A3D9-3462EA53D964}"/>
                </a:ext>
              </a:extLst>
            </p:cNvPr>
            <p:cNvGrpSpPr/>
            <p:nvPr/>
          </p:nvGrpSpPr>
          <p:grpSpPr>
            <a:xfrm>
              <a:off x="1028841" y="2180844"/>
              <a:ext cx="1241413" cy="641765"/>
              <a:chOff x="4168097" y="1235517"/>
              <a:chExt cx="1241413" cy="641765"/>
            </a:xfrm>
          </p:grpSpPr>
          <p:sp>
            <p:nvSpPr>
              <p:cNvPr id="35" name="Google Shape;175;p17">
                <a:extLst>
                  <a:ext uri="{FF2B5EF4-FFF2-40B4-BE49-F238E27FC236}">
                    <a16:creationId xmlns:a16="http://schemas.microsoft.com/office/drawing/2014/main" id="{2362D3DB-B984-490C-8776-7F12F90D5E08}"/>
                  </a:ext>
                </a:extLst>
              </p:cNvPr>
              <p:cNvSpPr/>
              <p:nvPr/>
            </p:nvSpPr>
            <p:spPr>
              <a:xfrm>
                <a:off x="4389065" y="1242341"/>
                <a:ext cx="136801" cy="136799"/>
              </a:xfrm>
              <a:prstGeom prst="ellipse">
                <a:avLst/>
              </a:pr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Google Shape;176;p17">
                <a:extLst>
                  <a:ext uri="{FF2B5EF4-FFF2-40B4-BE49-F238E27FC236}">
                    <a16:creationId xmlns:a16="http://schemas.microsoft.com/office/drawing/2014/main" id="{0720960D-E01C-4F87-9FC2-F7424A1230EC}"/>
                  </a:ext>
                </a:extLst>
              </p:cNvPr>
              <p:cNvSpPr/>
              <p:nvPr/>
            </p:nvSpPr>
            <p:spPr>
              <a:xfrm>
                <a:off x="4603969" y="1242341"/>
                <a:ext cx="136801" cy="136799"/>
              </a:xfrm>
              <a:prstGeom prst="ellipse">
                <a:avLst/>
              </a:prstGeom>
              <a:solidFill>
                <a:srgbClr val="121546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6;p17">
                <a:extLst>
                  <a:ext uri="{FF2B5EF4-FFF2-40B4-BE49-F238E27FC236}">
                    <a16:creationId xmlns:a16="http://schemas.microsoft.com/office/drawing/2014/main" id="{0FE34220-B0B7-4DCB-AFB5-74ADA72A26A7}"/>
                  </a:ext>
                </a:extLst>
              </p:cNvPr>
              <p:cNvSpPr/>
              <p:nvPr/>
            </p:nvSpPr>
            <p:spPr>
              <a:xfrm>
                <a:off x="4168097" y="1242341"/>
                <a:ext cx="136801" cy="1367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" name="Google Shape;175;p17">
                <a:extLst>
                  <a:ext uri="{FF2B5EF4-FFF2-40B4-BE49-F238E27FC236}">
                    <a16:creationId xmlns:a16="http://schemas.microsoft.com/office/drawing/2014/main" id="{5A71BC7D-64F6-4A17-8478-9785B2A152BA}"/>
                  </a:ext>
                </a:extLst>
              </p:cNvPr>
              <p:cNvSpPr/>
              <p:nvPr/>
            </p:nvSpPr>
            <p:spPr>
              <a:xfrm>
                <a:off x="5057805" y="1235517"/>
                <a:ext cx="136801" cy="136799"/>
              </a:xfrm>
              <a:prstGeom prst="ellipse">
                <a:avLst/>
              </a:prstGeom>
              <a:solidFill>
                <a:srgbClr val="064917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Google Shape;176;p17">
                <a:extLst>
                  <a:ext uri="{FF2B5EF4-FFF2-40B4-BE49-F238E27FC236}">
                    <a16:creationId xmlns:a16="http://schemas.microsoft.com/office/drawing/2014/main" id="{1F6EC8C7-D424-44E4-B17F-37E84F583531}"/>
                  </a:ext>
                </a:extLst>
              </p:cNvPr>
              <p:cNvSpPr/>
              <p:nvPr/>
            </p:nvSpPr>
            <p:spPr>
              <a:xfrm>
                <a:off x="5272709" y="1235517"/>
                <a:ext cx="136801" cy="136799"/>
              </a:xfrm>
              <a:prstGeom prst="ellipse">
                <a:avLst/>
              </a:prstGeom>
              <a:solidFill>
                <a:srgbClr val="71952C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76;p17">
                <a:extLst>
                  <a:ext uri="{FF2B5EF4-FFF2-40B4-BE49-F238E27FC236}">
                    <a16:creationId xmlns:a16="http://schemas.microsoft.com/office/drawing/2014/main" id="{136A3E88-440A-4369-A45E-53202E6525C3}"/>
                  </a:ext>
                </a:extLst>
              </p:cNvPr>
              <p:cNvSpPr/>
              <p:nvPr/>
            </p:nvSpPr>
            <p:spPr>
              <a:xfrm>
                <a:off x="4836837" y="1235517"/>
                <a:ext cx="136801" cy="136799"/>
              </a:xfrm>
              <a:prstGeom prst="ellipse">
                <a:avLst/>
              </a:prstGeom>
              <a:solidFill>
                <a:srgbClr val="B12824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" name="Google Shape;176;p17">
                <a:extLst>
                  <a:ext uri="{FF2B5EF4-FFF2-40B4-BE49-F238E27FC236}">
                    <a16:creationId xmlns:a16="http://schemas.microsoft.com/office/drawing/2014/main" id="{4D31FCE9-BA56-4730-BE7D-D62D5C8739D6}"/>
                  </a:ext>
                </a:extLst>
              </p:cNvPr>
              <p:cNvSpPr/>
              <p:nvPr/>
            </p:nvSpPr>
            <p:spPr>
              <a:xfrm>
                <a:off x="4603969" y="1501648"/>
                <a:ext cx="136801" cy="136799"/>
              </a:xfrm>
              <a:prstGeom prst="ellipse">
                <a:avLst/>
              </a:prstGeom>
              <a:solidFill>
                <a:srgbClr val="46A0BB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75;p17">
                <a:extLst>
                  <a:ext uri="{FF2B5EF4-FFF2-40B4-BE49-F238E27FC236}">
                    <a16:creationId xmlns:a16="http://schemas.microsoft.com/office/drawing/2014/main" id="{4178CF22-DE7C-46B7-AFB5-2B1EF2FB4ACF}"/>
                  </a:ext>
                </a:extLst>
              </p:cNvPr>
              <p:cNvSpPr/>
              <p:nvPr/>
            </p:nvSpPr>
            <p:spPr>
              <a:xfrm>
                <a:off x="5057805" y="1494824"/>
                <a:ext cx="136801" cy="136799"/>
              </a:xfrm>
              <a:prstGeom prst="ellipse">
                <a:avLst/>
              </a:prstGeom>
              <a:solidFill>
                <a:srgbClr val="B59C74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" name="Google Shape;176;p17">
                <a:extLst>
                  <a:ext uri="{FF2B5EF4-FFF2-40B4-BE49-F238E27FC236}">
                    <a16:creationId xmlns:a16="http://schemas.microsoft.com/office/drawing/2014/main" id="{2F26743C-0F43-4810-BC0A-58181DBA2289}"/>
                  </a:ext>
                </a:extLst>
              </p:cNvPr>
              <p:cNvSpPr/>
              <p:nvPr/>
            </p:nvSpPr>
            <p:spPr>
              <a:xfrm>
                <a:off x="5272709" y="1494824"/>
                <a:ext cx="136801" cy="136799"/>
              </a:xfrm>
              <a:prstGeom prst="ellipse">
                <a:avLst/>
              </a:prstGeom>
              <a:solidFill>
                <a:srgbClr val="E74D2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76;p17">
                <a:extLst>
                  <a:ext uri="{FF2B5EF4-FFF2-40B4-BE49-F238E27FC236}">
                    <a16:creationId xmlns:a16="http://schemas.microsoft.com/office/drawing/2014/main" id="{600E1BD3-6808-4660-A64C-CFEF9FA93745}"/>
                  </a:ext>
                </a:extLst>
              </p:cNvPr>
              <p:cNvSpPr/>
              <p:nvPr/>
            </p:nvSpPr>
            <p:spPr>
              <a:xfrm>
                <a:off x="4836837" y="1494824"/>
                <a:ext cx="136801" cy="136799"/>
              </a:xfrm>
              <a:prstGeom prst="ellipse">
                <a:avLst/>
              </a:prstGeom>
              <a:solidFill>
                <a:srgbClr val="9D9D8B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" name="Google Shape;175;p17">
                <a:extLst>
                  <a:ext uri="{FF2B5EF4-FFF2-40B4-BE49-F238E27FC236}">
                    <a16:creationId xmlns:a16="http://schemas.microsoft.com/office/drawing/2014/main" id="{067A3351-46C4-481A-9D60-26D026A970FC}"/>
                  </a:ext>
                </a:extLst>
              </p:cNvPr>
              <p:cNvSpPr/>
              <p:nvPr/>
            </p:nvSpPr>
            <p:spPr>
              <a:xfrm>
                <a:off x="5057805" y="1740483"/>
                <a:ext cx="136801" cy="136799"/>
              </a:xfrm>
              <a:prstGeom prst="ellipse">
                <a:avLst/>
              </a:prstGeom>
              <a:solidFill>
                <a:srgbClr val="4D2A4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" name="Google Shape;176;p17">
                <a:extLst>
                  <a:ext uri="{FF2B5EF4-FFF2-40B4-BE49-F238E27FC236}">
                    <a16:creationId xmlns:a16="http://schemas.microsoft.com/office/drawing/2014/main" id="{E53AA612-11BA-422B-B912-1BFDADDC27CE}"/>
                  </a:ext>
                </a:extLst>
              </p:cNvPr>
              <p:cNvSpPr/>
              <p:nvPr/>
            </p:nvSpPr>
            <p:spPr>
              <a:xfrm>
                <a:off x="5272709" y="1740483"/>
                <a:ext cx="136801" cy="136799"/>
              </a:xfrm>
              <a:prstGeom prst="ellipse">
                <a:avLst/>
              </a:prstGeom>
              <a:solidFill>
                <a:srgbClr val="F5C217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CBDEAC9-556F-4046-A975-9D4E23B2D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5120" y="2069208"/>
            <a:ext cx="1599224" cy="1459504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6CB6F80-2CB8-4CBD-A482-7C04E59ABB9D}"/>
              </a:ext>
            </a:extLst>
          </p:cNvPr>
          <p:cNvGrpSpPr/>
          <p:nvPr/>
        </p:nvGrpSpPr>
        <p:grpSpPr>
          <a:xfrm>
            <a:off x="6976980" y="513914"/>
            <a:ext cx="1717817" cy="1270993"/>
            <a:chOff x="227242" y="1556974"/>
            <a:chExt cx="1717817" cy="118332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7FBC5C4-33AE-45EE-9659-5EB9B40B84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717817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Наполнитель из древесной стружки</a:t>
              </a:r>
            </a:p>
          </p:txBody>
        </p:sp>
        <p:sp>
          <p:nvSpPr>
            <p:cNvPr id="69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216EEA6C-2304-4D23-953F-1F7DB4BA9A1C}"/>
                </a:ext>
              </a:extLst>
            </p:cNvPr>
            <p:cNvSpPr/>
            <p:nvPr/>
          </p:nvSpPr>
          <p:spPr>
            <a:xfrm>
              <a:off x="322987" y="2350609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89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90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65C93C2-3EC3-45BC-9CD8-D9487EC71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625000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2F20FE-6FD1-4E93-8410-3540C413DB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">
            <a:off x="2620264" y="3622637"/>
            <a:ext cx="3378314" cy="21032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93F49E-3BEF-4C72-B656-DA6EB3DEBA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03" y="3758459"/>
            <a:ext cx="3961381" cy="3041430"/>
          </a:xfrm>
          <a:prstGeom prst="rect">
            <a:avLst/>
          </a:prstGeom>
        </p:spPr>
      </p:pic>
      <p:pic>
        <p:nvPicPr>
          <p:cNvPr id="29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1A91A110-1B60-4200-9D18-B9A3B7894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278" y="3630659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448D9E38-8C75-4247-9494-3BB9EE482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759" y="3759305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978960-C0CD-45FF-BDC8-27B94DA0C1A7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FB9D7D52-3EB4-400E-95F6-C2A1372C2F9A}"/>
              </a:ext>
            </a:extLst>
          </p:cNvPr>
          <p:cNvSpPr/>
          <p:nvPr/>
        </p:nvSpPr>
        <p:spPr>
          <a:xfrm>
            <a:off x="395537" y="332656"/>
            <a:ext cx="3612938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Упаковка подарков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73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4091EB26-97B7-474D-B6A8-07F6356B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6227" y="1834289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1D515BC7-293B-4BF5-B93C-96CA5BFF0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1610" y="3554904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5AE70A9-8D5A-400B-9317-3AC276937BCF}"/>
              </a:ext>
            </a:extLst>
          </p:cNvPr>
          <p:cNvGrpSpPr/>
          <p:nvPr/>
        </p:nvGrpSpPr>
        <p:grpSpPr>
          <a:xfrm>
            <a:off x="3910204" y="5457667"/>
            <a:ext cx="2020945" cy="1270993"/>
            <a:chOff x="227242" y="1556974"/>
            <a:chExt cx="2020945" cy="1183327"/>
          </a:xfrm>
        </p:grpSpPr>
        <p:sp>
          <p:nvSpPr>
            <p:cNvPr id="26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AD69CBD5-857E-49E3-9F19-9ECC17FB6CF1}"/>
                </a:ext>
              </a:extLst>
            </p:cNvPr>
            <p:cNvSpPr/>
            <p:nvPr/>
          </p:nvSpPr>
          <p:spPr>
            <a:xfrm>
              <a:off x="322987" y="2350609"/>
              <a:ext cx="1221338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1 194 руб.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B68C88-3575-492F-9225-2EC9E811C0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625329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E35BEB-E8F8-48A5-B5B9-F7241CA72A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3" y="1828473"/>
              <a:ext cx="2020944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Подарочная коробка «Почтовый ящик»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165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E38C45-339C-4C98-89EB-056DA775A4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D306CD-239C-4E2D-81B9-BED7837E1C93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BC194DB8-2DED-452E-9F93-DFBE487BD737}"/>
              </a:ext>
            </a:extLst>
          </p:cNvPr>
          <p:cNvSpPr/>
          <p:nvPr/>
        </p:nvSpPr>
        <p:spPr>
          <a:xfrm>
            <a:off x="395537" y="332656"/>
            <a:ext cx="3612938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Упаковка подарков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580BD18-BE60-4CC0-8D79-7E0F0C26573B}"/>
              </a:ext>
            </a:extLst>
          </p:cNvPr>
          <p:cNvGrpSpPr/>
          <p:nvPr/>
        </p:nvGrpSpPr>
        <p:grpSpPr>
          <a:xfrm>
            <a:off x="137758" y="1373582"/>
            <a:ext cx="2191065" cy="1061978"/>
            <a:chOff x="377788" y="2056659"/>
            <a:chExt cx="2191065" cy="1061978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DEA6AD3E-8AE0-4515-8F51-7678B40F4271}"/>
                </a:ext>
              </a:extLst>
            </p:cNvPr>
            <p:cNvGrpSpPr/>
            <p:nvPr/>
          </p:nvGrpSpPr>
          <p:grpSpPr>
            <a:xfrm>
              <a:off x="377788" y="2056659"/>
              <a:ext cx="2191065" cy="1061978"/>
              <a:chOff x="227242" y="1556974"/>
              <a:chExt cx="2191065" cy="98873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CB6C45-FA59-4827-ACD3-9AE0577BAC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2191065" cy="270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Тубус под бутылку</a:t>
                </a:r>
              </a:p>
            </p:txBody>
          </p:sp>
          <p:sp>
            <p:nvSpPr>
              <p:cNvPr id="15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25790ECE-9AF3-41B2-8C9C-54FF7180BA1A}"/>
                  </a:ext>
                </a:extLst>
              </p:cNvPr>
              <p:cNvSpPr/>
              <p:nvPr/>
            </p:nvSpPr>
            <p:spPr>
              <a:xfrm>
                <a:off x="322987" y="2156012"/>
                <a:ext cx="1133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321 руб.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CDD80C-B149-4AF5-996D-2B47AA260A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1229466" cy="31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200" dirty="0">
                    <a:solidFill>
                      <a:schemeClr val="bg1"/>
                    </a:solidFill>
                    <a:latin typeface="Segoe UI Light" panose="020B0502040204020203" pitchFamily="34" charset="0"/>
                  </a:rPr>
                  <a:t>625330</a:t>
                </a:r>
              </a:p>
            </p:txBody>
          </p:sp>
        </p:grpSp>
        <p:sp>
          <p:nvSpPr>
            <p:cNvPr id="13" name="Google Shape;176;p17">
              <a:extLst>
                <a:ext uri="{FF2B5EF4-FFF2-40B4-BE49-F238E27FC236}">
                  <a16:creationId xmlns:a16="http://schemas.microsoft.com/office/drawing/2014/main" id="{2C42354E-5765-42D4-8CE5-4F12B6782DD3}"/>
                </a:ext>
              </a:extLst>
            </p:cNvPr>
            <p:cNvSpPr/>
            <p:nvPr/>
          </p:nvSpPr>
          <p:spPr>
            <a:xfrm>
              <a:off x="1028841" y="2187668"/>
              <a:ext cx="136801" cy="1367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7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5369FE78-2C9D-4DE5-929C-CB494961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5483" y="5597845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919C8119-503C-4066-9783-569495178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7351" y="4777810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7DC86E78-A840-4E0A-90AF-749909B6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6945" y="2593149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754D66CA-3F06-49BC-A758-F1C7060A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667" y="3919161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0424C4E-08B4-4F41-B1CB-F1AD9632F7A0}"/>
              </a:ext>
            </a:extLst>
          </p:cNvPr>
          <p:cNvGrpSpPr/>
          <p:nvPr/>
        </p:nvGrpSpPr>
        <p:grpSpPr>
          <a:xfrm>
            <a:off x="155507" y="5294665"/>
            <a:ext cx="1880519" cy="1270993"/>
            <a:chOff x="377788" y="2056658"/>
            <a:chExt cx="1880519" cy="1270993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627A8AD4-7DE7-4E50-8F33-7335CC642365}"/>
                </a:ext>
              </a:extLst>
            </p:cNvPr>
            <p:cNvGrpSpPr/>
            <p:nvPr/>
          </p:nvGrpSpPr>
          <p:grpSpPr>
            <a:xfrm>
              <a:off x="377788" y="2056658"/>
              <a:ext cx="1880519" cy="1270993"/>
              <a:chOff x="227242" y="1556974"/>
              <a:chExt cx="1880519" cy="118332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1EA2CD6-8320-4CF8-8B18-F2D41FA31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1880519" cy="469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Пакет подарочный </a:t>
                </a:r>
                <a:r>
                  <a:rPr lang="en-US" sz="13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Imilit</a:t>
                </a:r>
                <a:r>
                  <a:rPr lang="en-US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</a:t>
                </a:r>
                <a:endPara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AB86F611-A2C5-4AC6-B940-23239DC4D975}"/>
                  </a:ext>
                </a:extLst>
              </p:cNvPr>
              <p:cNvSpPr/>
              <p:nvPr/>
            </p:nvSpPr>
            <p:spPr>
              <a:xfrm>
                <a:off x="322987" y="2350609"/>
                <a:ext cx="111958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126 </a:t>
                </a:r>
                <a:r>
                  <a:rPr 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26</a:t>
                </a:r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 руб.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DE455D8-0034-40D1-A9A5-302246FE91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1229466" cy="31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9911107</a:t>
                </a:r>
              </a:p>
            </p:txBody>
          </p: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6E983E01-A3A2-41E1-BE35-6B00D8628470}"/>
                </a:ext>
              </a:extLst>
            </p:cNvPr>
            <p:cNvGrpSpPr/>
            <p:nvPr/>
          </p:nvGrpSpPr>
          <p:grpSpPr>
            <a:xfrm>
              <a:off x="1112818" y="2187668"/>
              <a:ext cx="357769" cy="136799"/>
              <a:chOff x="4252074" y="1242341"/>
              <a:chExt cx="357769" cy="136799"/>
            </a:xfrm>
          </p:grpSpPr>
          <p:sp>
            <p:nvSpPr>
              <p:cNvPr id="34" name="Google Shape;175;p17">
                <a:extLst>
                  <a:ext uri="{FF2B5EF4-FFF2-40B4-BE49-F238E27FC236}">
                    <a16:creationId xmlns:a16="http://schemas.microsoft.com/office/drawing/2014/main" id="{488F5F09-BC45-440A-A1D9-966E30E43F2D}"/>
                  </a:ext>
                </a:extLst>
              </p:cNvPr>
              <p:cNvSpPr/>
              <p:nvPr/>
            </p:nvSpPr>
            <p:spPr>
              <a:xfrm>
                <a:off x="4473042" y="1242341"/>
                <a:ext cx="136801" cy="136799"/>
              </a:xfrm>
              <a:prstGeom prst="ellipse">
                <a:avLst/>
              </a:prstGeom>
              <a:solidFill>
                <a:srgbClr val="1E0F04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Google Shape;176;p17">
                <a:extLst>
                  <a:ext uri="{FF2B5EF4-FFF2-40B4-BE49-F238E27FC236}">
                    <a16:creationId xmlns:a16="http://schemas.microsoft.com/office/drawing/2014/main" id="{35507234-3706-49E5-A98A-40FCC6BB3028}"/>
                  </a:ext>
                </a:extLst>
              </p:cNvPr>
              <p:cNvSpPr/>
              <p:nvPr/>
            </p:nvSpPr>
            <p:spPr>
              <a:xfrm>
                <a:off x="4252074" y="1242341"/>
                <a:ext cx="136801" cy="1367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3DFEA62-B512-4121-B151-FE13A0F2C499}"/>
              </a:ext>
            </a:extLst>
          </p:cNvPr>
          <p:cNvGrpSpPr/>
          <p:nvPr/>
        </p:nvGrpSpPr>
        <p:grpSpPr>
          <a:xfrm>
            <a:off x="7662915" y="5303266"/>
            <a:ext cx="1592051" cy="1270993"/>
            <a:chOff x="227242" y="1556974"/>
            <a:chExt cx="1592051" cy="118332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2367AC-9D56-4F80-9A23-17999B1B27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3" y="1828473"/>
              <a:ext cx="1592050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Коробка прямоугольная</a:t>
              </a:r>
            </a:p>
          </p:txBody>
        </p:sp>
        <p:sp>
          <p:nvSpPr>
            <p:cNvPr id="47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C2090401-086C-4A62-B285-575813457489}"/>
                </a:ext>
              </a:extLst>
            </p:cNvPr>
            <p:cNvSpPr/>
            <p:nvPr/>
          </p:nvSpPr>
          <p:spPr>
            <a:xfrm>
              <a:off x="322987" y="2350609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291 руб.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F534458-8380-4CA6-840E-D9A078A40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625331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17EB36F-258E-42DE-96DE-7A6421768119}"/>
              </a:ext>
            </a:extLst>
          </p:cNvPr>
          <p:cNvGrpSpPr/>
          <p:nvPr/>
        </p:nvGrpSpPr>
        <p:grpSpPr>
          <a:xfrm>
            <a:off x="4572000" y="734313"/>
            <a:ext cx="2418956" cy="1053272"/>
            <a:chOff x="377788" y="2056656"/>
            <a:chExt cx="2418956" cy="1053272"/>
          </a:xfrm>
        </p:grpSpPr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38EE10FC-652F-462F-A868-18A898CEBAB7}"/>
                </a:ext>
              </a:extLst>
            </p:cNvPr>
            <p:cNvGrpSpPr/>
            <p:nvPr/>
          </p:nvGrpSpPr>
          <p:grpSpPr>
            <a:xfrm>
              <a:off x="377788" y="2056656"/>
              <a:ext cx="2418956" cy="1053272"/>
              <a:chOff x="227242" y="1556974"/>
              <a:chExt cx="2418956" cy="980625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5E33B9C-1A4F-4B44-BC00-E1339F4C7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2418956" cy="270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Пакет подарочный </a:t>
                </a:r>
                <a:r>
                  <a:rPr lang="en-US" sz="1300" dirty="0" err="1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Imilit</a:t>
                </a:r>
                <a:r>
                  <a:rPr lang="en-US" sz="13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W</a:t>
                </a:r>
                <a:endParaRPr lang="ru-RU" sz="13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0A1D7D04-79A4-4D6E-B659-E7DCCEF2F8E9}"/>
                  </a:ext>
                </a:extLst>
              </p:cNvPr>
              <p:cNvSpPr/>
              <p:nvPr/>
            </p:nvSpPr>
            <p:spPr>
              <a:xfrm>
                <a:off x="322987" y="2147907"/>
                <a:ext cx="1133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126 руб.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5B91509-2EB3-427F-93DD-0CF5B0C7B2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1229466" cy="31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200" dirty="0">
                    <a:solidFill>
                      <a:schemeClr val="bg1"/>
                    </a:solidFill>
                    <a:latin typeface="Segoe UI Light" panose="020B0502040204020203" pitchFamily="34" charset="0"/>
                  </a:rPr>
                  <a:t>9911206</a:t>
                </a:r>
              </a:p>
            </p:txBody>
          </p:sp>
        </p:grp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F662C553-B75E-4827-9180-E785C17F414D}"/>
                </a:ext>
              </a:extLst>
            </p:cNvPr>
            <p:cNvGrpSpPr/>
            <p:nvPr/>
          </p:nvGrpSpPr>
          <p:grpSpPr>
            <a:xfrm>
              <a:off x="1103488" y="2187668"/>
              <a:ext cx="357769" cy="136799"/>
              <a:chOff x="4242744" y="1242341"/>
              <a:chExt cx="357769" cy="136799"/>
            </a:xfrm>
          </p:grpSpPr>
          <p:sp>
            <p:nvSpPr>
              <p:cNvPr id="52" name="Google Shape;175;p17">
                <a:extLst>
                  <a:ext uri="{FF2B5EF4-FFF2-40B4-BE49-F238E27FC236}">
                    <a16:creationId xmlns:a16="http://schemas.microsoft.com/office/drawing/2014/main" id="{BB9C5575-BC4F-47A3-8843-4E7DAFF1345C}"/>
                  </a:ext>
                </a:extLst>
              </p:cNvPr>
              <p:cNvSpPr/>
              <p:nvPr/>
            </p:nvSpPr>
            <p:spPr>
              <a:xfrm>
                <a:off x="4463712" y="1242341"/>
                <a:ext cx="136801" cy="136799"/>
              </a:xfrm>
              <a:prstGeom prst="ellipse">
                <a:avLst/>
              </a:prstGeom>
              <a:solidFill>
                <a:srgbClr val="1E0F04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Google Shape;176;p17">
                <a:extLst>
                  <a:ext uri="{FF2B5EF4-FFF2-40B4-BE49-F238E27FC236}">
                    <a16:creationId xmlns:a16="http://schemas.microsoft.com/office/drawing/2014/main" id="{F03CB473-6D85-4AE6-9426-68D243A8EA28}"/>
                  </a:ext>
                </a:extLst>
              </p:cNvPr>
              <p:cNvSpPr/>
              <p:nvPr/>
            </p:nvSpPr>
            <p:spPr>
              <a:xfrm>
                <a:off x="4242744" y="1242341"/>
                <a:ext cx="136801" cy="1367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2454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2E2C1D-F83F-4850-9F9A-F0B581265946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78C021AA-A19C-4D2D-B1D3-C1B51BDF8FC8}"/>
              </a:ext>
            </a:extLst>
          </p:cNvPr>
          <p:cNvSpPr/>
          <p:nvPr/>
        </p:nvSpPr>
        <p:spPr>
          <a:xfrm>
            <a:off x="395537" y="332656"/>
            <a:ext cx="3612938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Упаковка подарков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89D27C-960C-40D9-BCDD-C4D483617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8840" y="0"/>
            <a:ext cx="4665160" cy="6858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3D62B58-B705-40D0-8A14-A82C9A793E03}"/>
              </a:ext>
            </a:extLst>
          </p:cNvPr>
          <p:cNvGrpSpPr/>
          <p:nvPr/>
        </p:nvGrpSpPr>
        <p:grpSpPr>
          <a:xfrm>
            <a:off x="6597611" y="5389745"/>
            <a:ext cx="2531582" cy="1086362"/>
            <a:chOff x="377788" y="2056669"/>
            <a:chExt cx="2531582" cy="1086362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2DFF6220-3383-4988-A63F-642091FF2AC7}"/>
                </a:ext>
              </a:extLst>
            </p:cNvPr>
            <p:cNvGrpSpPr/>
            <p:nvPr/>
          </p:nvGrpSpPr>
          <p:grpSpPr>
            <a:xfrm>
              <a:off x="377788" y="2056669"/>
              <a:ext cx="2531582" cy="1086362"/>
              <a:chOff x="227242" y="1556974"/>
              <a:chExt cx="2531582" cy="101142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913525-E613-49EB-B165-EF033B0331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2531582" cy="270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Игрушка-упаковка «Домик»</a:t>
                </a:r>
              </a:p>
            </p:txBody>
          </p:sp>
          <p:sp>
            <p:nvSpPr>
              <p:cNvPr id="15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E6067952-6364-43C3-B07F-33C3D4B3EA38}"/>
                  </a:ext>
                </a:extLst>
              </p:cNvPr>
              <p:cNvSpPr/>
              <p:nvPr/>
            </p:nvSpPr>
            <p:spPr>
              <a:xfrm>
                <a:off x="322987" y="2178709"/>
                <a:ext cx="1133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187 руб.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A5E64B-F559-4BE3-9372-9622FFA46E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1229466" cy="31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200" dirty="0">
                    <a:solidFill>
                      <a:schemeClr val="bg1"/>
                    </a:solidFill>
                    <a:latin typeface="Segoe UI Light" panose="020B0502040204020203" pitchFamily="34" charset="0"/>
                  </a:rPr>
                  <a:t>625059</a:t>
                </a: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03903B97-DF4A-4A93-A88F-E4F5FADD903F}"/>
                </a:ext>
              </a:extLst>
            </p:cNvPr>
            <p:cNvGrpSpPr/>
            <p:nvPr/>
          </p:nvGrpSpPr>
          <p:grpSpPr>
            <a:xfrm>
              <a:off x="1028841" y="2182059"/>
              <a:ext cx="785846" cy="142408"/>
              <a:chOff x="4168097" y="1236732"/>
              <a:chExt cx="785846" cy="142408"/>
            </a:xfrm>
          </p:grpSpPr>
          <p:sp>
            <p:nvSpPr>
              <p:cNvPr id="11" name="Google Shape;175;p17">
                <a:extLst>
                  <a:ext uri="{FF2B5EF4-FFF2-40B4-BE49-F238E27FC236}">
                    <a16:creationId xmlns:a16="http://schemas.microsoft.com/office/drawing/2014/main" id="{89B6513E-25FA-4F5C-BDAD-64C1784B46ED}"/>
                  </a:ext>
                </a:extLst>
              </p:cNvPr>
              <p:cNvSpPr/>
              <p:nvPr/>
            </p:nvSpPr>
            <p:spPr>
              <a:xfrm>
                <a:off x="4389065" y="1242341"/>
                <a:ext cx="136801" cy="136799"/>
              </a:xfrm>
              <a:prstGeom prst="ellipse">
                <a:avLst/>
              </a:prstGeom>
              <a:solidFill>
                <a:srgbClr val="1280C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" name="Google Shape;176;p17">
                <a:extLst>
                  <a:ext uri="{FF2B5EF4-FFF2-40B4-BE49-F238E27FC236}">
                    <a16:creationId xmlns:a16="http://schemas.microsoft.com/office/drawing/2014/main" id="{02C39635-A149-410F-A269-AC9FF0EFADE0}"/>
                  </a:ext>
                </a:extLst>
              </p:cNvPr>
              <p:cNvSpPr/>
              <p:nvPr/>
            </p:nvSpPr>
            <p:spPr>
              <a:xfrm>
                <a:off x="4603969" y="1242341"/>
                <a:ext cx="136801" cy="136799"/>
              </a:xfrm>
              <a:prstGeom prst="ellipse">
                <a:avLst/>
              </a:prstGeom>
              <a:solidFill>
                <a:srgbClr val="FF4F3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76;p17">
                <a:extLst>
                  <a:ext uri="{FF2B5EF4-FFF2-40B4-BE49-F238E27FC236}">
                    <a16:creationId xmlns:a16="http://schemas.microsoft.com/office/drawing/2014/main" id="{DA3C3C25-D05D-4288-8F53-A60555A16160}"/>
                  </a:ext>
                </a:extLst>
              </p:cNvPr>
              <p:cNvSpPr/>
              <p:nvPr/>
            </p:nvSpPr>
            <p:spPr>
              <a:xfrm>
                <a:off x="4168097" y="1242341"/>
                <a:ext cx="136801" cy="136799"/>
              </a:xfrm>
              <a:prstGeom prst="ellipse">
                <a:avLst/>
              </a:prstGeom>
              <a:solidFill>
                <a:srgbClr val="DFCDA7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76;p17">
                <a:extLst>
                  <a:ext uri="{FF2B5EF4-FFF2-40B4-BE49-F238E27FC236}">
                    <a16:creationId xmlns:a16="http://schemas.microsoft.com/office/drawing/2014/main" id="{2849D550-979F-438A-9042-1EA5866D0F95}"/>
                  </a:ext>
                </a:extLst>
              </p:cNvPr>
              <p:cNvSpPr/>
              <p:nvPr/>
            </p:nvSpPr>
            <p:spPr>
              <a:xfrm>
                <a:off x="4817142" y="1236732"/>
                <a:ext cx="136801" cy="136799"/>
              </a:xfrm>
              <a:prstGeom prst="ellipse">
                <a:avLst/>
              </a:prstGeom>
              <a:solidFill>
                <a:srgbClr val="29B767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2DD2CC8-C4F8-4449-87ED-C0D6DE8E1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725" y="2792597"/>
            <a:ext cx="2284546" cy="204142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DD4BBF6-BB47-4564-B2D7-873A0D6E90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1" y="1215095"/>
            <a:ext cx="1700824" cy="1676902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6B5F55F8-AE18-47F5-A4BF-F1F06D0712F3}"/>
              </a:ext>
            </a:extLst>
          </p:cNvPr>
          <p:cNvGrpSpPr/>
          <p:nvPr/>
        </p:nvGrpSpPr>
        <p:grpSpPr>
          <a:xfrm>
            <a:off x="2276140" y="1180922"/>
            <a:ext cx="2191065" cy="1270993"/>
            <a:chOff x="377788" y="2056658"/>
            <a:chExt cx="2191065" cy="1270993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C9EFC7F7-E241-436E-B058-EDB81D3E39A4}"/>
                </a:ext>
              </a:extLst>
            </p:cNvPr>
            <p:cNvGrpSpPr/>
            <p:nvPr/>
          </p:nvGrpSpPr>
          <p:grpSpPr>
            <a:xfrm>
              <a:off x="377788" y="2056658"/>
              <a:ext cx="2191065" cy="1270993"/>
              <a:chOff x="227242" y="1556974"/>
              <a:chExt cx="2191065" cy="118332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97EA5DC-D22A-4113-9453-EDC1DB5CD3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2191065" cy="469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Мешочек подарочный новогодний</a:t>
                </a:r>
              </a:p>
            </p:txBody>
          </p:sp>
          <p:sp>
            <p:nvSpPr>
              <p:cNvPr id="40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8E5D7829-2758-4BF2-92CC-2AD21E324812}"/>
                  </a:ext>
                </a:extLst>
              </p:cNvPr>
              <p:cNvSpPr/>
              <p:nvPr/>
            </p:nvSpPr>
            <p:spPr>
              <a:xfrm>
                <a:off x="322987" y="2350609"/>
                <a:ext cx="1133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70 руб.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6E8AF60-0C7F-4FB9-8569-910AF5877F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1229466" cy="31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995020</a:t>
                </a:r>
              </a:p>
            </p:txBody>
          </p: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7D4F79-D0D5-4C9B-856F-7ECE14AC7972}"/>
                </a:ext>
              </a:extLst>
            </p:cNvPr>
            <p:cNvGrpSpPr/>
            <p:nvPr/>
          </p:nvGrpSpPr>
          <p:grpSpPr>
            <a:xfrm>
              <a:off x="1028841" y="2187668"/>
              <a:ext cx="357769" cy="136799"/>
              <a:chOff x="4168097" y="1242341"/>
              <a:chExt cx="357769" cy="136799"/>
            </a:xfrm>
          </p:grpSpPr>
          <p:sp>
            <p:nvSpPr>
              <p:cNvPr id="36" name="Google Shape;175;p17">
                <a:extLst>
                  <a:ext uri="{FF2B5EF4-FFF2-40B4-BE49-F238E27FC236}">
                    <a16:creationId xmlns:a16="http://schemas.microsoft.com/office/drawing/2014/main" id="{1581E542-7975-454D-97E2-DA56AE3CA5CF}"/>
                  </a:ext>
                </a:extLst>
              </p:cNvPr>
              <p:cNvSpPr/>
              <p:nvPr/>
            </p:nvSpPr>
            <p:spPr>
              <a:xfrm>
                <a:off x="4389065" y="1242341"/>
                <a:ext cx="136801" cy="1367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" name="Google Shape;176;p17">
                <a:extLst>
                  <a:ext uri="{FF2B5EF4-FFF2-40B4-BE49-F238E27FC236}">
                    <a16:creationId xmlns:a16="http://schemas.microsoft.com/office/drawing/2014/main" id="{67420B08-884E-4F58-B56D-136E3859A096}"/>
                  </a:ext>
                </a:extLst>
              </p:cNvPr>
              <p:cNvSpPr/>
              <p:nvPr/>
            </p:nvSpPr>
            <p:spPr>
              <a:xfrm>
                <a:off x="4168097" y="1242341"/>
                <a:ext cx="136801" cy="1367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C890B07-713E-4B3C-96EA-9BD805CE7C90}"/>
              </a:ext>
            </a:extLst>
          </p:cNvPr>
          <p:cNvGrpSpPr/>
          <p:nvPr/>
        </p:nvGrpSpPr>
        <p:grpSpPr>
          <a:xfrm>
            <a:off x="2372853" y="5442499"/>
            <a:ext cx="1544135" cy="1033608"/>
            <a:chOff x="377788" y="2056669"/>
            <a:chExt cx="1544135" cy="1033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56390C20-8041-4CF9-89F2-831E0C18EC62}"/>
                </a:ext>
              </a:extLst>
            </p:cNvPr>
            <p:cNvGrpSpPr/>
            <p:nvPr/>
          </p:nvGrpSpPr>
          <p:grpSpPr>
            <a:xfrm>
              <a:off x="377788" y="2056669"/>
              <a:ext cx="1544135" cy="1033608"/>
              <a:chOff x="227242" y="1556974"/>
              <a:chExt cx="1544135" cy="962312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65EDB59-458F-4BF3-AD9B-2B620DDC73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1544135" cy="270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Мешок «</a:t>
                </a:r>
                <a:r>
                  <a:rPr lang="en-US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Stuff» L</a:t>
                </a:r>
                <a:endPara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9FDEA538-A503-46CF-B4CF-6EE72F128CB0}"/>
                  </a:ext>
                </a:extLst>
              </p:cNvPr>
              <p:cNvSpPr/>
              <p:nvPr/>
            </p:nvSpPr>
            <p:spPr>
              <a:xfrm>
                <a:off x="322987" y="2129594"/>
                <a:ext cx="113372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108 </a:t>
                </a:r>
                <a:r>
                  <a:rPr 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42</a:t>
                </a:r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AA61BB9-D165-4EB2-B12C-182A41CB22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1269129" cy="31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958931</a:t>
                </a:r>
                <a:endPara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8C0E4515-5A07-4862-9ABE-34D81FB7DED6}"/>
                </a:ext>
              </a:extLst>
            </p:cNvPr>
            <p:cNvGrpSpPr/>
            <p:nvPr/>
          </p:nvGrpSpPr>
          <p:grpSpPr>
            <a:xfrm>
              <a:off x="988414" y="2178876"/>
              <a:ext cx="572673" cy="136799"/>
              <a:chOff x="4127670" y="1233549"/>
              <a:chExt cx="572673" cy="136799"/>
            </a:xfrm>
          </p:grpSpPr>
          <p:sp>
            <p:nvSpPr>
              <p:cNvPr id="45" name="Google Shape;175;p17">
                <a:extLst>
                  <a:ext uri="{FF2B5EF4-FFF2-40B4-BE49-F238E27FC236}">
                    <a16:creationId xmlns:a16="http://schemas.microsoft.com/office/drawing/2014/main" id="{05ABDF1D-B8A5-42CC-B257-1EBAC35B2F4E}"/>
                  </a:ext>
                </a:extLst>
              </p:cNvPr>
              <p:cNvSpPr/>
              <p:nvPr/>
            </p:nvSpPr>
            <p:spPr>
              <a:xfrm>
                <a:off x="4348638" y="1233549"/>
                <a:ext cx="136801" cy="136799"/>
              </a:xfrm>
              <a:prstGeom prst="ellipse">
                <a:avLst/>
              </a:prstGeom>
              <a:solidFill>
                <a:srgbClr val="2A229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" name="Google Shape;176;p17">
                <a:extLst>
                  <a:ext uri="{FF2B5EF4-FFF2-40B4-BE49-F238E27FC236}">
                    <a16:creationId xmlns:a16="http://schemas.microsoft.com/office/drawing/2014/main" id="{C4F7B80A-2463-4A0E-B799-26A2460E72E2}"/>
                  </a:ext>
                </a:extLst>
              </p:cNvPr>
              <p:cNvSpPr/>
              <p:nvPr/>
            </p:nvSpPr>
            <p:spPr>
              <a:xfrm>
                <a:off x="4563542" y="1233549"/>
                <a:ext cx="136801" cy="13679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76;p17">
                <a:extLst>
                  <a:ext uri="{FF2B5EF4-FFF2-40B4-BE49-F238E27FC236}">
                    <a16:creationId xmlns:a16="http://schemas.microsoft.com/office/drawing/2014/main" id="{5949D03B-30E2-42FF-BDE4-1EC445DC3063}"/>
                  </a:ext>
                </a:extLst>
              </p:cNvPr>
              <p:cNvSpPr/>
              <p:nvPr/>
            </p:nvSpPr>
            <p:spPr>
              <a:xfrm>
                <a:off x="4127670" y="1233549"/>
                <a:ext cx="136801" cy="1367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13CB2B8-4B28-471F-BB7B-579E54EFC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26" y="4153551"/>
            <a:ext cx="1997482" cy="281537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D86AB6E-0561-41F4-B4ED-65E7BB30A198}"/>
              </a:ext>
            </a:extLst>
          </p:cNvPr>
          <p:cNvGrpSpPr/>
          <p:nvPr/>
        </p:nvGrpSpPr>
        <p:grpSpPr>
          <a:xfrm>
            <a:off x="377788" y="2582680"/>
            <a:ext cx="2191065" cy="1270993"/>
            <a:chOff x="227242" y="1556974"/>
            <a:chExt cx="2191065" cy="118332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318DB4-ED02-4B7E-9423-75E8A43D3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191065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Мешочек подарочный средний</a:t>
              </a:r>
            </a:p>
          </p:txBody>
        </p:sp>
        <p:sp>
          <p:nvSpPr>
            <p:cNvPr id="29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103D626F-982B-4D7C-B1FD-B61828801149}"/>
                </a:ext>
              </a:extLst>
            </p:cNvPr>
            <p:cNvSpPr/>
            <p:nvPr/>
          </p:nvSpPr>
          <p:spPr>
            <a:xfrm>
              <a:off x="322987" y="2350609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105 руб.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0CBCE4-B5E4-4C51-A6FA-7C67606E49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995023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755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D7E7656-8582-4D7E-9951-4F4FD9074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2159" y="0"/>
            <a:ext cx="9119681" cy="6858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ADF0B13-C4A4-401A-BAE0-74BEB7506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4825899"/>
            <a:ext cx="4532198" cy="20339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F3B52A-35DD-49B0-B4BF-793B42FC0CAF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7D6BBAA0-FEA0-49C9-9893-DDF64AB08229}"/>
              </a:ext>
            </a:extLst>
          </p:cNvPr>
          <p:cNvSpPr/>
          <p:nvPr/>
        </p:nvSpPr>
        <p:spPr>
          <a:xfrm>
            <a:off x="395537" y="332656"/>
            <a:ext cx="3612938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Упаковка подарков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60C716-BC87-47F1-9A09-6A4F83A05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374" y="3941100"/>
            <a:ext cx="2139555" cy="15534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0CCD2C-6C2A-438B-A5E0-41BDFEEDDA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5487">
            <a:off x="439096" y="3014755"/>
            <a:ext cx="3047466" cy="2645625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F487D6D-1E79-4783-BB71-F6A35812A41A}"/>
              </a:ext>
            </a:extLst>
          </p:cNvPr>
          <p:cNvGrpSpPr/>
          <p:nvPr/>
        </p:nvGrpSpPr>
        <p:grpSpPr>
          <a:xfrm>
            <a:off x="3817754" y="4115011"/>
            <a:ext cx="2191065" cy="1270993"/>
            <a:chOff x="227242" y="1556974"/>
            <a:chExt cx="2191065" cy="118332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80585D-7C8F-4B83-853B-F530B11000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191065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Подарочная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коробка «</a:t>
              </a:r>
              <a:r>
                <a:rPr lang="en-US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Invio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DF29C2F8-7170-4EC9-97F4-B4B52EB1333D}"/>
                </a:ext>
              </a:extLst>
            </p:cNvPr>
            <p:cNvSpPr/>
            <p:nvPr/>
          </p:nvSpPr>
          <p:spPr>
            <a:xfrm>
              <a:off x="322987" y="2350609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850 руб.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B52DF1-D344-41C4-A70F-C28285CA6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625091</a:t>
              </a: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C6448B-22F3-4172-8E8C-6953864697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212" y="1812493"/>
            <a:ext cx="2364256" cy="2209856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C13D0A0-F76B-4D63-9171-7C46721FB6C8}"/>
              </a:ext>
            </a:extLst>
          </p:cNvPr>
          <p:cNvGrpSpPr/>
          <p:nvPr/>
        </p:nvGrpSpPr>
        <p:grpSpPr>
          <a:xfrm>
            <a:off x="5189130" y="569194"/>
            <a:ext cx="1592487" cy="1270993"/>
            <a:chOff x="227242" y="1556974"/>
            <a:chExt cx="1592487" cy="118332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AF977E-B1B1-47FE-86E5-918A7365D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3" y="1828473"/>
              <a:ext cx="1592486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Подарочная коробка «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legno»</a:t>
              </a:r>
              <a:endPara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C158B05E-6764-4B2B-8F39-84C4A5F62359}"/>
                </a:ext>
              </a:extLst>
            </p:cNvPr>
            <p:cNvSpPr/>
            <p:nvPr/>
          </p:nvSpPr>
          <p:spPr>
            <a:xfrm>
              <a:off x="322987" y="2350609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641 руб.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A7B17D-1678-402A-B0FD-420F1CDDA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625057</a:t>
              </a: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95FA2FD-14A2-467D-86E9-9DCEF48C7D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615" y="1113152"/>
            <a:ext cx="2364256" cy="201412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9E83402-5E15-4787-B8F5-757F3977E5BD}"/>
              </a:ext>
            </a:extLst>
          </p:cNvPr>
          <p:cNvGrpSpPr/>
          <p:nvPr/>
        </p:nvGrpSpPr>
        <p:grpSpPr>
          <a:xfrm>
            <a:off x="3722009" y="1945738"/>
            <a:ext cx="2191065" cy="1270993"/>
            <a:chOff x="227242" y="1556974"/>
            <a:chExt cx="2191065" cy="118332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65C7C9-E60C-4A1F-8506-5D74766E82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191065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Деревянная подарочная коробка-пенал, М/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</a:t>
              </a:r>
              <a:endPara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5DAF118A-6223-42F2-BCEA-564BDC22E06C}"/>
                </a:ext>
              </a:extLst>
            </p:cNvPr>
            <p:cNvSpPr/>
            <p:nvPr/>
          </p:nvSpPr>
          <p:spPr>
            <a:xfrm>
              <a:off x="322987" y="2350609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682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4FC70F-3E3E-4C78-80FB-699D293B4B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625300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981A039-C5F7-4F4D-85EC-49E37EFAEF48}"/>
              </a:ext>
            </a:extLst>
          </p:cNvPr>
          <p:cNvGrpSpPr/>
          <p:nvPr/>
        </p:nvGrpSpPr>
        <p:grpSpPr>
          <a:xfrm>
            <a:off x="6082593" y="5217547"/>
            <a:ext cx="2191065" cy="1270993"/>
            <a:chOff x="227242" y="1556974"/>
            <a:chExt cx="2191065" cy="118332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DE3CBD-CD60-4DBB-A40A-B95AB8E03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191065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Подарочная коробка «Шкатулка»</a:t>
              </a:r>
            </a:p>
          </p:txBody>
        </p:sp>
        <p:sp>
          <p:nvSpPr>
            <p:cNvPr id="10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DC7F77E3-5BC1-4459-81B2-A778B2487954}"/>
                </a:ext>
              </a:extLst>
            </p:cNvPr>
            <p:cNvSpPr/>
            <p:nvPr/>
          </p:nvSpPr>
          <p:spPr>
            <a:xfrm>
              <a:off x="322987" y="2350609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411 руб.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B2C6C-91BE-4C35-AE5B-211BFD4FF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625071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8647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4A0C080-C0C5-4F55-89F7-D206F5F74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85"/>
            <a:ext cx="9144000" cy="686583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F3B52A-35DD-49B0-B4BF-793B42FC0CAF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7D6BBAA0-FEA0-49C9-9893-DDF64AB08229}"/>
              </a:ext>
            </a:extLst>
          </p:cNvPr>
          <p:cNvSpPr/>
          <p:nvPr/>
        </p:nvSpPr>
        <p:spPr>
          <a:xfrm>
            <a:off x="395537" y="332656"/>
            <a:ext cx="3612938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Упаковка подарков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C13D0A0-F76B-4D63-9171-7C46721FB6C8}"/>
              </a:ext>
            </a:extLst>
          </p:cNvPr>
          <p:cNvGrpSpPr/>
          <p:nvPr/>
        </p:nvGrpSpPr>
        <p:grpSpPr>
          <a:xfrm>
            <a:off x="5492203" y="542613"/>
            <a:ext cx="2316649" cy="1481058"/>
            <a:chOff x="227242" y="1556974"/>
            <a:chExt cx="2316649" cy="137890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AF977E-B1B1-47FE-86E5-918A7365D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316649" cy="66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Пенал под алкоголь </a:t>
              </a:r>
              <a:endPara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покрытием для рисования мелом</a:t>
              </a:r>
            </a:p>
          </p:txBody>
        </p:sp>
        <p:sp>
          <p:nvSpPr>
            <p:cNvPr id="22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C158B05E-6764-4B2B-8F39-84C4A5F62359}"/>
                </a:ext>
              </a:extLst>
            </p:cNvPr>
            <p:cNvSpPr/>
            <p:nvPr/>
          </p:nvSpPr>
          <p:spPr>
            <a:xfrm>
              <a:off x="322987" y="2546185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647 руб.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A7B17D-1678-402A-B0FD-420F1CDDA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625056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9CBDDE-E443-4D83-A900-B7533EA2D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717" y="632349"/>
            <a:ext cx="1498234" cy="491799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023A3EF-E90A-4B11-BB4F-96CD43BC2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04" y="1635468"/>
            <a:ext cx="3590820" cy="3134038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272612E-0619-4909-BF82-B60E794B8AC5}"/>
              </a:ext>
            </a:extLst>
          </p:cNvPr>
          <p:cNvGrpSpPr/>
          <p:nvPr/>
        </p:nvGrpSpPr>
        <p:grpSpPr>
          <a:xfrm>
            <a:off x="287158" y="4324269"/>
            <a:ext cx="2316649" cy="1481058"/>
            <a:chOff x="227242" y="1556974"/>
            <a:chExt cx="2316649" cy="137890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E05572-EA74-4BF6-8F0E-3BBBF6116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316649" cy="66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Деревянная подарочная коробка с крышкой «Ларчик»</a:t>
              </a:r>
            </a:p>
          </p:txBody>
        </p:sp>
        <p:sp>
          <p:nvSpPr>
            <p:cNvPr id="35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3DC65C81-3B42-4B4F-8323-8743F088B8E4}"/>
                </a:ext>
              </a:extLst>
            </p:cNvPr>
            <p:cNvSpPr/>
            <p:nvPr/>
          </p:nvSpPr>
          <p:spPr>
            <a:xfrm>
              <a:off x="322987" y="2546185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577</a:t>
              </a:r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6E9B264-D659-4292-8468-1B1710925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625302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21A93EC-6974-42AD-875A-64C4D71C35E7}"/>
              </a:ext>
            </a:extLst>
          </p:cNvPr>
          <p:cNvGrpSpPr/>
          <p:nvPr/>
        </p:nvGrpSpPr>
        <p:grpSpPr>
          <a:xfrm>
            <a:off x="6907115" y="5174987"/>
            <a:ext cx="1614533" cy="1250910"/>
            <a:chOff x="227242" y="1556974"/>
            <a:chExt cx="1614533" cy="116462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98F14EF-D5AA-46F8-9F42-BD52616E5D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3" y="1828473"/>
              <a:ext cx="1614532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Пакет под бутылку «</a:t>
              </a:r>
              <a:r>
                <a:rPr lang="en-US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Imilit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90266EB1-1E87-463E-B69C-BBF80642A416}"/>
                </a:ext>
              </a:extLst>
            </p:cNvPr>
            <p:cNvSpPr/>
            <p:nvPr/>
          </p:nvSpPr>
          <p:spPr>
            <a:xfrm>
              <a:off x="322987" y="2331910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131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26</a:t>
              </a:r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932641-3C88-4993-95A6-84903AE70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9921107</a:t>
              </a:r>
            </a:p>
          </p:txBody>
        </p: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7976863-5786-48AC-BC6E-6E4BFE5C9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2136" y="2006368"/>
            <a:ext cx="1504570" cy="38729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E2E50A8-4894-4D57-A244-1C6A2344D4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106" y="2426229"/>
            <a:ext cx="1504570" cy="4200697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89D8E35-B0F7-428B-8986-B6E79EF74F73}"/>
              </a:ext>
            </a:extLst>
          </p:cNvPr>
          <p:cNvGrpSpPr/>
          <p:nvPr/>
        </p:nvGrpSpPr>
        <p:grpSpPr>
          <a:xfrm>
            <a:off x="2739774" y="5174987"/>
            <a:ext cx="1537701" cy="1237221"/>
            <a:chOff x="227242" y="1556974"/>
            <a:chExt cx="1537701" cy="115188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CA87C1-D7B6-46A4-94AB-993724B7C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3" y="1828473"/>
              <a:ext cx="1537700" cy="46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Пакет под бутылку «</a:t>
              </a:r>
              <a:r>
                <a:rPr lang="en-US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Imilit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BAAB29D2-341E-41CF-B7A6-26FF3F5B6B87}"/>
                </a:ext>
              </a:extLst>
            </p:cNvPr>
            <p:cNvSpPr/>
            <p:nvPr/>
          </p:nvSpPr>
          <p:spPr>
            <a:xfrm>
              <a:off x="322987" y="2319163"/>
              <a:ext cx="1133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125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26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595BE4F-586B-4A7B-99A3-48FAC13339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1229466" cy="3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9921106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8389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906619-CAF4-439E-A9A4-AA0E3C6127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070A8DB-6B9E-45C2-A79C-CE6D0468D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221" y="2087788"/>
            <a:ext cx="4630419" cy="1447892"/>
          </a:xfrm>
          <a:noFill/>
        </p:spPr>
        <p:txBody>
          <a:bodyPr>
            <a:noAutofit/>
          </a:bodyPr>
          <a:lstStyle/>
          <a:p>
            <a:pPr marL="108000"/>
            <a:r>
              <a:rPr lang="ru-RU" sz="40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С Наступающим Новым Годом!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9744797-371D-4394-99B7-D87CE467F616}"/>
              </a:ext>
            </a:extLst>
          </p:cNvPr>
          <p:cNvGrpSpPr/>
          <p:nvPr/>
        </p:nvGrpSpPr>
        <p:grpSpPr>
          <a:xfrm>
            <a:off x="4553893" y="4211228"/>
            <a:ext cx="2687319" cy="985612"/>
            <a:chOff x="3923981" y="4226376"/>
            <a:chExt cx="2687319" cy="985612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4B237827-2BF6-45E4-9FEF-99E7E58460B9}"/>
                </a:ext>
              </a:extLst>
            </p:cNvPr>
            <p:cNvSpPr/>
            <p:nvPr/>
          </p:nvSpPr>
          <p:spPr>
            <a:xfrm>
              <a:off x="3923981" y="4287336"/>
              <a:ext cx="2687319" cy="863692"/>
            </a:xfrm>
            <a:prstGeom prst="roundRect">
              <a:avLst/>
            </a:prstGeom>
            <a:solidFill>
              <a:srgbClr val="4D6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Заголовок 1">
              <a:extLst>
                <a:ext uri="{FF2B5EF4-FFF2-40B4-BE49-F238E27FC236}">
                  <a16:creationId xmlns:a16="http://schemas.microsoft.com/office/drawing/2014/main" id="{F8495FAB-863F-41F2-B430-CA22C0645F21}"/>
                </a:ext>
              </a:extLst>
            </p:cNvPr>
            <p:cNvSpPr txBox="1">
              <a:spLocks/>
            </p:cNvSpPr>
            <p:nvPr/>
          </p:nvSpPr>
          <p:spPr>
            <a:xfrm>
              <a:off x="3972556" y="4226376"/>
              <a:ext cx="2488568" cy="98561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" algn="ctr"/>
              <a:r>
                <a:rPr lang="ru-RU" sz="2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" panose="020B0502040204020203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Просмотреть весь товар можно тут </a:t>
              </a:r>
              <a:endParaRPr lang="ru-RU" sz="2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33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C5A9DB-BC46-49B8-8EEB-F3350EFA8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22" t="-2462"/>
          <a:stretch/>
        </p:blipFill>
        <p:spPr>
          <a:xfrm flipH="1">
            <a:off x="-1" y="0"/>
            <a:ext cx="9144001" cy="68580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047921D-9FB7-4311-9BAC-4E0465B02441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26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A4C6DFB8-395D-41BA-9C28-66B6DFDB4E56}"/>
              </a:ext>
            </a:extLst>
          </p:cNvPr>
          <p:cNvSpPr/>
          <p:nvPr/>
        </p:nvSpPr>
        <p:spPr>
          <a:xfrm>
            <a:off x="395537" y="332656"/>
            <a:ext cx="2483130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917229B-8797-477A-8E33-1A3EA9AAB06E}"/>
              </a:ext>
            </a:extLst>
          </p:cNvPr>
          <p:cNvGrpSpPr/>
          <p:nvPr/>
        </p:nvGrpSpPr>
        <p:grpSpPr>
          <a:xfrm>
            <a:off x="5977316" y="899590"/>
            <a:ext cx="1703402" cy="1000765"/>
            <a:chOff x="227242" y="1556974"/>
            <a:chExt cx="1703402" cy="1000765"/>
          </a:xfrm>
        </p:grpSpPr>
        <p:sp>
          <p:nvSpPr>
            <p:cNvPr id="105" name="TextBox 11">
              <a:extLst>
                <a:ext uri="{FF2B5EF4-FFF2-40B4-BE49-F238E27FC236}">
                  <a16:creationId xmlns:a16="http://schemas.microsoft.com/office/drawing/2014/main" id="{6CC36EFB-15F7-46F2-A93D-1BF37EEE1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625324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106" name="TextBox 12">
              <a:extLst>
                <a:ext uri="{FF2B5EF4-FFF2-40B4-BE49-F238E27FC236}">
                  <a16:creationId xmlns:a16="http://schemas.microsoft.com/office/drawing/2014/main" id="{9D0C22ED-9329-4AD6-8D9F-9D744E7275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703402" cy="2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Подвеска «Ель»</a:t>
              </a:r>
            </a:p>
          </p:txBody>
        </p:sp>
        <p:sp>
          <p:nvSpPr>
            <p:cNvPr id="65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E3FCC1F9-4ECC-4F38-8533-ECFFC41CCCE5}"/>
                </a:ext>
              </a:extLst>
            </p:cNvPr>
            <p:cNvSpPr/>
            <p:nvPr/>
          </p:nvSpPr>
          <p:spPr>
            <a:xfrm>
              <a:off x="319052" y="2168047"/>
              <a:ext cx="1122166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105</a:t>
              </a:r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32430D-65C2-456B-9D95-F94BF1917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837" y="2983242"/>
            <a:ext cx="2557448" cy="30525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8847D5-504C-43DD-811D-1DC5C6F22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21874">
            <a:off x="6019087" y="1531492"/>
            <a:ext cx="2827783" cy="35937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E4F64B-21C3-4E25-ABA5-1E91FF650D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0974" y="0"/>
            <a:ext cx="2901036" cy="3593822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192B9976-C04D-4241-89F8-E3A8CE4A21E0}"/>
              </a:ext>
            </a:extLst>
          </p:cNvPr>
          <p:cNvGrpSpPr/>
          <p:nvPr/>
        </p:nvGrpSpPr>
        <p:grpSpPr>
          <a:xfrm>
            <a:off x="2009231" y="5332666"/>
            <a:ext cx="2006174" cy="1192678"/>
            <a:chOff x="227242" y="1556974"/>
            <a:chExt cx="2006174" cy="1192678"/>
          </a:xfrm>
        </p:grpSpPr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F759C9F5-B5AC-401F-8FA8-BB3D280FC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625327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57" name="TextBox 12">
              <a:extLst>
                <a:ext uri="{FF2B5EF4-FFF2-40B4-BE49-F238E27FC236}">
                  <a16:creationId xmlns:a16="http://schemas.microsoft.com/office/drawing/2014/main" id="{A03FB5BE-080D-43F9-95D7-BE2134345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006174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Подвеска «Новогодний ангел»</a:t>
              </a:r>
            </a:p>
          </p:txBody>
        </p:sp>
        <p:sp>
          <p:nvSpPr>
            <p:cNvPr id="58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C6F99D10-BD04-4165-9EF7-6DF69EB3C9A5}"/>
                </a:ext>
              </a:extLst>
            </p:cNvPr>
            <p:cNvSpPr/>
            <p:nvPr/>
          </p:nvSpPr>
          <p:spPr>
            <a:xfrm>
              <a:off x="319052" y="2359960"/>
              <a:ext cx="1122166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105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BA0732BD-0DC0-47EB-BC23-574F69B0E6D2}"/>
              </a:ext>
            </a:extLst>
          </p:cNvPr>
          <p:cNvGrpSpPr/>
          <p:nvPr/>
        </p:nvGrpSpPr>
        <p:grpSpPr>
          <a:xfrm>
            <a:off x="7008703" y="5332666"/>
            <a:ext cx="2144654" cy="1192678"/>
            <a:chOff x="227242" y="1556974"/>
            <a:chExt cx="2144654" cy="1192678"/>
          </a:xfrm>
        </p:grpSpPr>
        <p:sp>
          <p:nvSpPr>
            <p:cNvPr id="60" name="TextBox 11">
              <a:extLst>
                <a:ext uri="{FF2B5EF4-FFF2-40B4-BE49-F238E27FC236}">
                  <a16:creationId xmlns:a16="http://schemas.microsoft.com/office/drawing/2014/main" id="{9B829178-C141-4F35-95D6-BD9BD9395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625326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61" name="TextBox 12">
              <a:extLst>
                <a:ext uri="{FF2B5EF4-FFF2-40B4-BE49-F238E27FC236}">
                  <a16:creationId xmlns:a16="http://schemas.microsoft.com/office/drawing/2014/main" id="{0BA76B78-4D06-48DE-90E7-006A1F4FE8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144654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Подвеска «Новогодний фонарик»</a:t>
              </a:r>
            </a:p>
          </p:txBody>
        </p:sp>
        <p:sp>
          <p:nvSpPr>
            <p:cNvPr id="62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9968C613-E871-4AB8-BA1E-9EE1337A3086}"/>
                </a:ext>
              </a:extLst>
            </p:cNvPr>
            <p:cNvSpPr/>
            <p:nvPr/>
          </p:nvSpPr>
          <p:spPr>
            <a:xfrm>
              <a:off x="319052" y="2359960"/>
              <a:ext cx="1090288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105</a:t>
              </a:r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pic>
        <p:nvPicPr>
          <p:cNvPr id="56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D28FB64B-CDBF-4A00-B012-750159816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764" y="5681156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57BE28D6-1136-42A1-8E4A-F67ABB76A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6415" y="3429000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7F3249A6-B904-4068-B729-DF8100A1E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706" y="1171089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634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E9F294-14F7-43A8-8B93-5223A1E1E6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047921D-9FB7-4311-9BAC-4E0465B02441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26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A4C6DFB8-395D-41BA-9C28-66B6DFDB4E56}"/>
              </a:ext>
            </a:extLst>
          </p:cNvPr>
          <p:cNvSpPr/>
          <p:nvPr/>
        </p:nvSpPr>
        <p:spPr>
          <a:xfrm>
            <a:off x="395537" y="332656"/>
            <a:ext cx="2483130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192B9976-C04D-4241-89F8-E3A8CE4A21E0}"/>
              </a:ext>
            </a:extLst>
          </p:cNvPr>
          <p:cNvGrpSpPr/>
          <p:nvPr/>
        </p:nvGrpSpPr>
        <p:grpSpPr>
          <a:xfrm>
            <a:off x="1416530" y="4895217"/>
            <a:ext cx="1924239" cy="1192678"/>
            <a:chOff x="227242" y="1556974"/>
            <a:chExt cx="1924239" cy="1192678"/>
          </a:xfrm>
        </p:grpSpPr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F759C9F5-B5AC-401F-8FA8-BB3D280FC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625333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57" name="TextBox 12">
              <a:extLst>
                <a:ext uri="{FF2B5EF4-FFF2-40B4-BE49-F238E27FC236}">
                  <a16:creationId xmlns:a16="http://schemas.microsoft.com/office/drawing/2014/main" id="{A03FB5BE-080D-43F9-95D7-BE2134345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924239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Подвеска «Ночь перед рождеством»</a:t>
              </a:r>
            </a:p>
          </p:txBody>
        </p:sp>
        <p:sp>
          <p:nvSpPr>
            <p:cNvPr id="58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C6F99D10-BD04-4165-9EF7-6DF69EB3C9A5}"/>
                </a:ext>
              </a:extLst>
            </p:cNvPr>
            <p:cNvSpPr/>
            <p:nvPr/>
          </p:nvSpPr>
          <p:spPr>
            <a:xfrm>
              <a:off x="319052" y="2359960"/>
              <a:ext cx="1122166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249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62D8B8-804B-40DD-8F7F-F27AFEB4BE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168" y="2926233"/>
            <a:ext cx="2511745" cy="32710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A104B7-9FDF-40E7-8FE8-BD70AF3618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832" y="2066317"/>
            <a:ext cx="2313830" cy="2924775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F7347C7-E1E3-4CD9-86EA-F8DD9BADD4AF}"/>
              </a:ext>
            </a:extLst>
          </p:cNvPr>
          <p:cNvGrpSpPr/>
          <p:nvPr/>
        </p:nvGrpSpPr>
        <p:grpSpPr>
          <a:xfrm>
            <a:off x="6376561" y="5017886"/>
            <a:ext cx="1797360" cy="1402403"/>
            <a:chOff x="227242" y="1556974"/>
            <a:chExt cx="1797360" cy="1402403"/>
          </a:xfrm>
        </p:grpSpPr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B5B6C24B-77B2-4EE7-A84A-69935835F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625332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060FDBA0-40B0-43FA-BD69-A161ADF0D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797360" cy="718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Подвеска «Рождественская встреча»</a:t>
              </a:r>
            </a:p>
          </p:txBody>
        </p:sp>
        <p:sp>
          <p:nvSpPr>
            <p:cNvPr id="33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4367601E-B68F-4D9A-BA61-426D40CA8476}"/>
                </a:ext>
              </a:extLst>
            </p:cNvPr>
            <p:cNvSpPr/>
            <p:nvPr/>
          </p:nvSpPr>
          <p:spPr>
            <a:xfrm>
              <a:off x="319052" y="2569685"/>
              <a:ext cx="1122166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249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15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DF364589-9767-4CC6-9BF0-FFC5C71C3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377" y="5599527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34DC3689-704B-492B-AFD8-378D0F8A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618" y="4045149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9182EF-F0B9-40F9-B7DE-3C09D51DE8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67" y="2055930"/>
            <a:ext cx="1930084" cy="2677992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E7A7DBD-83E8-4804-84B6-13C340DBF587}"/>
              </a:ext>
            </a:extLst>
          </p:cNvPr>
          <p:cNvGrpSpPr/>
          <p:nvPr/>
        </p:nvGrpSpPr>
        <p:grpSpPr>
          <a:xfrm>
            <a:off x="2689162" y="2457136"/>
            <a:ext cx="1924239" cy="1192678"/>
            <a:chOff x="227242" y="1556974"/>
            <a:chExt cx="1924239" cy="1192678"/>
          </a:xfrm>
        </p:grpSpPr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B998AFFD-DAE3-4E80-AA34-93EE12060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625334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89239866-ADDC-40B8-9B91-99F3718F8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924239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Подвеска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подсветкой</a:t>
              </a:r>
            </a:p>
          </p:txBody>
        </p:sp>
        <p:sp>
          <p:nvSpPr>
            <p:cNvPr id="22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0478A5FA-1B45-44D8-8888-D20777C2B2B4}"/>
                </a:ext>
              </a:extLst>
            </p:cNvPr>
            <p:cNvSpPr/>
            <p:nvPr/>
          </p:nvSpPr>
          <p:spPr>
            <a:xfrm>
              <a:off x="319052" y="2359960"/>
              <a:ext cx="1117380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429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72C270-1174-427B-96E6-FE16EF4C95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57" y="748348"/>
            <a:ext cx="2007474" cy="215311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4F2A41B-0AE0-4AE3-B9E0-5F0308ABB636}"/>
              </a:ext>
            </a:extLst>
          </p:cNvPr>
          <p:cNvGrpSpPr/>
          <p:nvPr/>
        </p:nvGrpSpPr>
        <p:grpSpPr>
          <a:xfrm>
            <a:off x="5920832" y="768330"/>
            <a:ext cx="1924239" cy="1192678"/>
            <a:chOff x="227242" y="1556974"/>
            <a:chExt cx="1924239" cy="1192678"/>
          </a:xfrm>
        </p:grpSpPr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95DC9117-226B-4A52-83D5-DC0174A42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625335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67123ECC-23D0-43EA-946F-180F07DD2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924239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Подвеска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подсветкой</a:t>
              </a:r>
            </a:p>
          </p:txBody>
        </p:sp>
        <p:sp>
          <p:nvSpPr>
            <p:cNvPr id="34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355EFAB0-956C-4E03-9E80-EE3D7462D453}"/>
                </a:ext>
              </a:extLst>
            </p:cNvPr>
            <p:cNvSpPr/>
            <p:nvPr/>
          </p:nvSpPr>
          <p:spPr>
            <a:xfrm>
              <a:off x="319052" y="2359960"/>
              <a:ext cx="1117380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430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06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453CF93-2D78-434D-9BBD-DC615892569E}"/>
              </a:ext>
            </a:extLst>
          </p:cNvPr>
          <p:cNvGrpSpPr/>
          <p:nvPr/>
        </p:nvGrpSpPr>
        <p:grpSpPr>
          <a:xfrm>
            <a:off x="412793" y="1357027"/>
            <a:ext cx="1940198" cy="554561"/>
            <a:chOff x="339336" y="1357026"/>
            <a:chExt cx="1940198" cy="55456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1B67B540-3218-4D36-90FD-38DC5B6745C3}"/>
                </a:ext>
              </a:extLst>
            </p:cNvPr>
            <p:cNvSpPr/>
            <p:nvPr/>
          </p:nvSpPr>
          <p:spPr>
            <a:xfrm>
              <a:off x="339336" y="1364668"/>
              <a:ext cx="1930084" cy="546919"/>
            </a:xfrm>
            <a:prstGeom prst="roundRect">
              <a:avLst/>
            </a:prstGeom>
            <a:solidFill>
              <a:srgbClr val="FF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8867D8C2-60EE-437A-B8B7-A88C1D9CE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612" y="1357026"/>
              <a:ext cx="1872922" cy="5046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bg2">
                      <a:lumMod val="2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все подвески доступны по ссылке </a:t>
              </a:r>
              <a:endParaRPr lang="ru-RU" sz="1300" dirty="0">
                <a:solidFill>
                  <a:schemeClr val="bg2">
                    <a:lumMod val="2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BE00753B-6EE0-416E-9D58-127C227A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657" y="2624586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B8073C09-5E2D-4652-B101-0B0ADEBFC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128" y="956088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251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F6F9D6-69F5-47FC-AA3E-545336544F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00A2F1-F430-47FF-82AC-7B90709C42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776" y="0"/>
            <a:ext cx="4467225" cy="33504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9141F7-122C-45F8-8A8D-6651936EB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775" y="3505200"/>
            <a:ext cx="4467225" cy="335041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047921D-9FB7-4311-9BAC-4E0465B02441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26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A4C6DFB8-395D-41BA-9C28-66B6DFDB4E56}"/>
              </a:ext>
            </a:extLst>
          </p:cNvPr>
          <p:cNvSpPr/>
          <p:nvPr/>
        </p:nvSpPr>
        <p:spPr>
          <a:xfrm>
            <a:off x="395536" y="332656"/>
            <a:ext cx="2778093" cy="868692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Елочные шары и гирлянды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192B9976-C04D-4241-89F8-E3A8CE4A21E0}"/>
              </a:ext>
            </a:extLst>
          </p:cNvPr>
          <p:cNvGrpSpPr/>
          <p:nvPr/>
        </p:nvGrpSpPr>
        <p:grpSpPr>
          <a:xfrm>
            <a:off x="305486" y="5517311"/>
            <a:ext cx="2193962" cy="1208606"/>
            <a:chOff x="227242" y="1556974"/>
            <a:chExt cx="2193962" cy="1208606"/>
          </a:xfrm>
        </p:grpSpPr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F759C9F5-B5AC-401F-8FA8-BB3D280FC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822114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57" name="TextBox 12">
              <a:extLst>
                <a:ext uri="{FF2B5EF4-FFF2-40B4-BE49-F238E27FC236}">
                  <a16:creationId xmlns:a16="http://schemas.microsoft.com/office/drawing/2014/main" id="{A03FB5BE-080D-43F9-95D7-BE2134345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193962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новогодних шаров в футляре-елочке</a:t>
              </a:r>
            </a:p>
          </p:txBody>
        </p:sp>
        <p:sp>
          <p:nvSpPr>
            <p:cNvPr id="58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C6F99D10-BD04-4165-9EF7-6DF69EB3C9A5}"/>
                </a:ext>
              </a:extLst>
            </p:cNvPr>
            <p:cNvSpPr/>
            <p:nvPr/>
          </p:nvSpPr>
          <p:spPr>
            <a:xfrm>
              <a:off x="319052" y="2375888"/>
              <a:ext cx="1227872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223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46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F7347C7-E1E3-4CD9-86EA-F8DD9BADD4AF}"/>
              </a:ext>
            </a:extLst>
          </p:cNvPr>
          <p:cNvGrpSpPr/>
          <p:nvPr/>
        </p:nvGrpSpPr>
        <p:grpSpPr>
          <a:xfrm>
            <a:off x="4743993" y="5489235"/>
            <a:ext cx="2556377" cy="1236682"/>
            <a:chOff x="227242" y="1556974"/>
            <a:chExt cx="2556377" cy="1236682"/>
          </a:xfrm>
        </p:grpSpPr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B5B6C24B-77B2-4EE7-A84A-69935835F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625306</a:t>
              </a:r>
              <a:endParaRPr lang="en-US" altLang="ru-RU" sz="1200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060FDBA0-40B0-43FA-BD69-A161ADF0D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556377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Елочная гирлянда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лампочками «Новогодняя»</a:t>
              </a:r>
            </a:p>
          </p:txBody>
        </p:sp>
        <p:sp>
          <p:nvSpPr>
            <p:cNvPr id="33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4367601E-B68F-4D9A-BA61-426D40CA8476}"/>
                </a:ext>
              </a:extLst>
            </p:cNvPr>
            <p:cNvSpPr/>
            <p:nvPr/>
          </p:nvSpPr>
          <p:spPr>
            <a:xfrm>
              <a:off x="319052" y="2403964"/>
              <a:ext cx="1256590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1 497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FB401B-1765-420E-837E-21EC3A98A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308" y="1785367"/>
            <a:ext cx="2376279" cy="4003443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2F2A126-4F15-4F43-BBAF-8748DAE622E5}"/>
              </a:ext>
            </a:extLst>
          </p:cNvPr>
          <p:cNvGrpSpPr/>
          <p:nvPr/>
        </p:nvGrpSpPr>
        <p:grpSpPr>
          <a:xfrm>
            <a:off x="4743993" y="27978"/>
            <a:ext cx="2632577" cy="1217632"/>
            <a:chOff x="227242" y="1556974"/>
            <a:chExt cx="2632577" cy="1217632"/>
          </a:xfrm>
        </p:grpSpPr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3D8AF2C7-106B-4F58-A290-02DCDFB5EC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625307</a:t>
              </a:r>
              <a:endParaRPr lang="en-US" altLang="ru-RU" sz="1200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02295E69-7461-4A02-BC29-4FE204EAF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632577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Елочная гирлянда с лампочками «Зимняя сказка»</a:t>
              </a:r>
            </a:p>
          </p:txBody>
        </p:sp>
        <p:sp>
          <p:nvSpPr>
            <p:cNvPr id="24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059C3A1C-E94E-413D-A13A-D386295523D4}"/>
                </a:ext>
              </a:extLst>
            </p:cNvPr>
            <p:cNvSpPr/>
            <p:nvPr/>
          </p:nvSpPr>
          <p:spPr>
            <a:xfrm>
              <a:off x="319052" y="2384914"/>
              <a:ext cx="1256590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1 397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232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D406FA2-DC28-4C58-9C91-C7BD221DE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3184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49A3DA-CB09-4C7B-AB08-A2626405DB4A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DD938658-F282-4D52-A7E1-A946E0F291B3}"/>
              </a:ext>
            </a:extLst>
          </p:cNvPr>
          <p:cNvSpPr/>
          <p:nvPr/>
        </p:nvSpPr>
        <p:spPr>
          <a:xfrm>
            <a:off x="395537" y="332656"/>
            <a:ext cx="2483130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Тепло и уют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16DB1C7-6A5F-4062-AF49-AF6463FCF448}"/>
              </a:ext>
            </a:extLst>
          </p:cNvPr>
          <p:cNvGrpSpPr/>
          <p:nvPr/>
        </p:nvGrpSpPr>
        <p:grpSpPr>
          <a:xfrm>
            <a:off x="944556" y="5362556"/>
            <a:ext cx="2162212" cy="999638"/>
            <a:chOff x="227242" y="1556974"/>
            <a:chExt cx="2162212" cy="999638"/>
          </a:xfrm>
        </p:grpSpPr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C3B39A5-8976-4599-A68C-F2B3ACC3B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822115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B3F993DB-C127-4752-9821-6D5EAD8E5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162212" cy="2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Плед флисовый «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Snug»</a:t>
              </a:r>
              <a:endPara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201D31C9-821C-4471-B10C-C322343BA76B}"/>
                </a:ext>
              </a:extLst>
            </p:cNvPr>
            <p:cNvSpPr/>
            <p:nvPr/>
          </p:nvSpPr>
          <p:spPr>
            <a:xfrm>
              <a:off x="319052" y="2166920"/>
              <a:ext cx="1288082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1 504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46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33C9C61-C8A5-437F-84C9-76D9D9C0C96E}"/>
              </a:ext>
            </a:extLst>
          </p:cNvPr>
          <p:cNvGrpSpPr/>
          <p:nvPr/>
        </p:nvGrpSpPr>
        <p:grpSpPr>
          <a:xfrm>
            <a:off x="328098" y="1234871"/>
            <a:ext cx="2162212" cy="1639718"/>
            <a:chOff x="227242" y="1556974"/>
            <a:chExt cx="2162212" cy="1639718"/>
          </a:xfrm>
        </p:grpSpPr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E45F7EE6-3C0E-4A81-9C18-FCE73705DD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835858.1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0F430547-2C8A-4822-96C6-E3DAA6F16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162212" cy="932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Плед флисовый «</a:t>
              </a:r>
              <a:r>
                <a:rPr lang="ru-RU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Natty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из переработанного пластика с новогодней биркой</a:t>
              </a:r>
            </a:p>
          </p:txBody>
        </p:sp>
        <p:sp>
          <p:nvSpPr>
            <p:cNvPr id="30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4D1D945A-F1CE-4CA5-AD5E-3079A2A30B57}"/>
                </a:ext>
              </a:extLst>
            </p:cNvPr>
            <p:cNvSpPr/>
            <p:nvPr/>
          </p:nvSpPr>
          <p:spPr>
            <a:xfrm>
              <a:off x="319052" y="2807000"/>
              <a:ext cx="1115227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1 276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25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55D78FD-AFA6-4D19-98B3-2C6CAEF19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855" y="2072764"/>
            <a:ext cx="1702138" cy="283352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DB37C4D-0271-4942-91C9-1B9E49D75EB6}"/>
              </a:ext>
            </a:extLst>
          </p:cNvPr>
          <p:cNvGrpSpPr/>
          <p:nvPr/>
        </p:nvGrpSpPr>
        <p:grpSpPr>
          <a:xfrm>
            <a:off x="6241242" y="4775056"/>
            <a:ext cx="1924239" cy="1040278"/>
            <a:chOff x="227242" y="1556974"/>
            <a:chExt cx="1924239" cy="1040278"/>
          </a:xfrm>
        </p:grpSpPr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97D07B84-AF30-4100-A0FB-824107731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180306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CFDCD1D2-2805-45B0-99F6-7402F7268B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924239" cy="2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Биокамин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«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Hygge»</a:t>
              </a:r>
              <a:endPara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C687D80F-51B6-4788-9971-BC3C0C9A9C99}"/>
                </a:ext>
              </a:extLst>
            </p:cNvPr>
            <p:cNvSpPr/>
            <p:nvPr/>
          </p:nvSpPr>
          <p:spPr>
            <a:xfrm>
              <a:off x="319052" y="2207560"/>
              <a:ext cx="1122166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3 044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50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2F9EB6B-434C-49B5-97B9-F362095F50CF}"/>
              </a:ext>
            </a:extLst>
          </p:cNvPr>
          <p:cNvGrpSpPr/>
          <p:nvPr/>
        </p:nvGrpSpPr>
        <p:grpSpPr>
          <a:xfrm>
            <a:off x="6637747" y="568031"/>
            <a:ext cx="2481566" cy="1212998"/>
            <a:chOff x="227242" y="1556974"/>
            <a:chExt cx="2481566" cy="1212998"/>
          </a:xfrm>
        </p:grpSpPr>
        <p:sp>
          <p:nvSpPr>
            <p:cNvPr id="41" name="TextBox 11">
              <a:extLst>
                <a:ext uri="{FF2B5EF4-FFF2-40B4-BE49-F238E27FC236}">
                  <a16:creationId xmlns:a16="http://schemas.microsoft.com/office/drawing/2014/main" id="{8790C24A-E891-4707-9072-26C033D1FE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835349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BD303962-C69B-4AF2-9602-13CFB4A4C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481566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Плед из флиса «Новогодний», светящийся</a:t>
              </a:r>
            </a:p>
          </p:txBody>
        </p:sp>
        <p:sp>
          <p:nvSpPr>
            <p:cNvPr id="43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16EBD57D-4E49-4B80-B17E-7695BB66EC4B}"/>
                </a:ext>
              </a:extLst>
            </p:cNvPr>
            <p:cNvSpPr/>
            <p:nvPr/>
          </p:nvSpPr>
          <p:spPr>
            <a:xfrm>
              <a:off x="319052" y="2380280"/>
              <a:ext cx="1288082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1 549 руб.</a:t>
              </a: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D3CE25-B447-4ADA-8904-E55AE7A30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38733">
            <a:off x="921411" y="2715569"/>
            <a:ext cx="2640664" cy="230993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22C6089-343D-4008-9016-7C9C3C9D2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07926">
            <a:off x="3068533" y="4306809"/>
            <a:ext cx="2587247" cy="245756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05606E-B029-4C0E-8EA7-66331D5302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4562" y="3552814"/>
            <a:ext cx="2469027" cy="223368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15B5CB-F778-42C4-9ECC-027B17530F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8160" flipH="1">
            <a:off x="3266747" y="502425"/>
            <a:ext cx="2374694" cy="170611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424E1AC-5200-41AE-9AE8-FB098EF02A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259" y="1317090"/>
            <a:ext cx="1204255" cy="1204255"/>
          </a:xfrm>
          <a:prstGeom prst="rect">
            <a:avLst/>
          </a:prstGeom>
        </p:spPr>
      </p:pic>
      <p:pic>
        <p:nvPicPr>
          <p:cNvPr id="56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73897E12-54EF-4230-8784-5364A8977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497" y="5847305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41CDA10-8EAF-40E8-AADD-48948A55F06A}"/>
              </a:ext>
            </a:extLst>
          </p:cNvPr>
          <p:cNvGrpSpPr/>
          <p:nvPr/>
        </p:nvGrpSpPr>
        <p:grpSpPr>
          <a:xfrm>
            <a:off x="1077993" y="1369563"/>
            <a:ext cx="559109" cy="136807"/>
            <a:chOff x="7457546" y="3542827"/>
            <a:chExt cx="559109" cy="136807"/>
          </a:xfrm>
        </p:grpSpPr>
        <p:sp>
          <p:nvSpPr>
            <p:cNvPr id="33" name="Google Shape;175;p17">
              <a:extLst>
                <a:ext uri="{FF2B5EF4-FFF2-40B4-BE49-F238E27FC236}">
                  <a16:creationId xmlns:a16="http://schemas.microsoft.com/office/drawing/2014/main" id="{34E67F69-3EB3-4BAA-93A2-7A19759AB178}"/>
                </a:ext>
              </a:extLst>
            </p:cNvPr>
            <p:cNvSpPr/>
            <p:nvPr/>
          </p:nvSpPr>
          <p:spPr>
            <a:xfrm>
              <a:off x="7457546" y="3542827"/>
              <a:ext cx="136801" cy="136799"/>
            </a:xfrm>
            <a:prstGeom prst="ellipse">
              <a:avLst/>
            </a:prstGeom>
            <a:solidFill>
              <a:srgbClr val="D7C4B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76;p17">
              <a:extLst>
                <a:ext uri="{FF2B5EF4-FFF2-40B4-BE49-F238E27FC236}">
                  <a16:creationId xmlns:a16="http://schemas.microsoft.com/office/drawing/2014/main" id="{9CDEFF75-384A-4F19-966E-E523BBD1A387}"/>
                </a:ext>
              </a:extLst>
            </p:cNvPr>
            <p:cNvSpPr/>
            <p:nvPr/>
          </p:nvSpPr>
          <p:spPr>
            <a:xfrm>
              <a:off x="7668702" y="3542835"/>
              <a:ext cx="136801" cy="13679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7;p17">
              <a:extLst>
                <a:ext uri="{FF2B5EF4-FFF2-40B4-BE49-F238E27FC236}">
                  <a16:creationId xmlns:a16="http://schemas.microsoft.com/office/drawing/2014/main" id="{6CEAAA26-72A6-4AE0-A750-4971E47B1905}"/>
                </a:ext>
              </a:extLst>
            </p:cNvPr>
            <p:cNvSpPr/>
            <p:nvPr/>
          </p:nvSpPr>
          <p:spPr>
            <a:xfrm>
              <a:off x="7879854" y="3542835"/>
              <a:ext cx="136801" cy="13679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FB7F62C-4830-4BEE-BF46-79CC4C011297}"/>
              </a:ext>
            </a:extLst>
          </p:cNvPr>
          <p:cNvGrpSpPr/>
          <p:nvPr/>
        </p:nvGrpSpPr>
        <p:grpSpPr>
          <a:xfrm>
            <a:off x="4454094" y="2659761"/>
            <a:ext cx="1929825" cy="1212998"/>
            <a:chOff x="4143321" y="2690052"/>
            <a:chExt cx="1929825" cy="1212998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F83566C-97AB-487F-BAEA-AC4ACA267913}"/>
                </a:ext>
              </a:extLst>
            </p:cNvPr>
            <p:cNvGrpSpPr/>
            <p:nvPr/>
          </p:nvGrpSpPr>
          <p:grpSpPr>
            <a:xfrm>
              <a:off x="4143321" y="2690052"/>
              <a:ext cx="1929825" cy="1212998"/>
              <a:chOff x="227242" y="1556974"/>
              <a:chExt cx="1929825" cy="1212998"/>
            </a:xfrm>
          </p:grpSpPr>
          <p:sp>
            <p:nvSpPr>
              <p:cNvPr id="45" name="TextBox 11">
                <a:extLst>
                  <a:ext uri="{FF2B5EF4-FFF2-40B4-BE49-F238E27FC236}">
                    <a16:creationId xmlns:a16="http://schemas.microsoft.com/office/drawing/2014/main" id="{1A5F7A10-5894-48E3-B061-38B06448D4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848555" cy="334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835528</a:t>
                </a:r>
                <a:endPara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46" name="TextBox 12">
                <a:extLst>
                  <a:ext uri="{FF2B5EF4-FFF2-40B4-BE49-F238E27FC236}">
                    <a16:creationId xmlns:a16="http://schemas.microsoft.com/office/drawing/2014/main" id="{57B29EAE-C92D-418D-9087-D0BE1E3599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1929825" cy="504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Плед «</a:t>
                </a:r>
                <a:r>
                  <a:rPr lang="en-US" sz="13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Warmy</a:t>
                </a:r>
                <a:r>
                  <a:rPr lang="en-US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</a:t>
                </a:r>
                <a:endPara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шерстью</a:t>
                </a:r>
              </a:p>
            </p:txBody>
          </p:sp>
          <p:sp>
            <p:nvSpPr>
              <p:cNvPr id="47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53260E63-F2F8-4671-B4D0-CFCB867955DB}"/>
                  </a:ext>
                </a:extLst>
              </p:cNvPr>
              <p:cNvSpPr/>
              <p:nvPr/>
            </p:nvSpPr>
            <p:spPr>
              <a:xfrm>
                <a:off x="319052" y="2380280"/>
                <a:ext cx="1395489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3 193 </a:t>
                </a:r>
                <a:r>
                  <a:rPr 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80</a:t>
                </a:r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6D272788-4A7F-4A36-BA42-8AB049A901C0}"/>
                </a:ext>
              </a:extLst>
            </p:cNvPr>
            <p:cNvGrpSpPr/>
            <p:nvPr/>
          </p:nvGrpSpPr>
          <p:grpSpPr>
            <a:xfrm>
              <a:off x="4798254" y="2815410"/>
              <a:ext cx="789223" cy="136807"/>
              <a:chOff x="7457546" y="3542827"/>
              <a:chExt cx="789223" cy="136807"/>
            </a:xfrm>
          </p:grpSpPr>
          <p:sp>
            <p:nvSpPr>
              <p:cNvPr id="48" name="Google Shape;175;p17">
                <a:extLst>
                  <a:ext uri="{FF2B5EF4-FFF2-40B4-BE49-F238E27FC236}">
                    <a16:creationId xmlns:a16="http://schemas.microsoft.com/office/drawing/2014/main" id="{2B910019-AB96-442C-BD1C-E2A8DD38C5D9}"/>
                  </a:ext>
                </a:extLst>
              </p:cNvPr>
              <p:cNvSpPr/>
              <p:nvPr/>
            </p:nvSpPr>
            <p:spPr>
              <a:xfrm>
                <a:off x="7457546" y="3542827"/>
                <a:ext cx="136801" cy="136799"/>
              </a:xfrm>
              <a:prstGeom prst="ellipse">
                <a:avLst/>
              </a:prstGeom>
              <a:solidFill>
                <a:srgbClr val="CFCFC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Google Shape;176;p17">
                <a:extLst>
                  <a:ext uri="{FF2B5EF4-FFF2-40B4-BE49-F238E27FC236}">
                    <a16:creationId xmlns:a16="http://schemas.microsoft.com/office/drawing/2014/main" id="{65AB77A2-1254-4609-AC0D-BCA1E56C3C3B}"/>
                  </a:ext>
                </a:extLst>
              </p:cNvPr>
              <p:cNvSpPr/>
              <p:nvPr/>
            </p:nvSpPr>
            <p:spPr>
              <a:xfrm>
                <a:off x="7668702" y="3542835"/>
                <a:ext cx="136801" cy="136799"/>
              </a:xfrm>
              <a:prstGeom prst="ellipse">
                <a:avLst/>
              </a:prstGeom>
              <a:solidFill>
                <a:srgbClr val="717F8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77;p17">
                <a:extLst>
                  <a:ext uri="{FF2B5EF4-FFF2-40B4-BE49-F238E27FC236}">
                    <a16:creationId xmlns:a16="http://schemas.microsoft.com/office/drawing/2014/main" id="{84F257C4-B79B-4C74-AA16-617160BB4076}"/>
                  </a:ext>
                </a:extLst>
              </p:cNvPr>
              <p:cNvSpPr/>
              <p:nvPr/>
            </p:nvSpPr>
            <p:spPr>
              <a:xfrm>
                <a:off x="7879854" y="3542835"/>
                <a:ext cx="136801" cy="136799"/>
              </a:xfrm>
              <a:prstGeom prst="ellipse">
                <a:avLst/>
              </a:prstGeom>
              <a:solidFill>
                <a:srgbClr val="5F5F5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77;p17">
                <a:extLst>
                  <a:ext uri="{FF2B5EF4-FFF2-40B4-BE49-F238E27FC236}">
                    <a16:creationId xmlns:a16="http://schemas.microsoft.com/office/drawing/2014/main" id="{473E9C73-6A84-4320-A371-EF7767D23046}"/>
                  </a:ext>
                </a:extLst>
              </p:cNvPr>
              <p:cNvSpPr/>
              <p:nvPr/>
            </p:nvSpPr>
            <p:spPr>
              <a:xfrm>
                <a:off x="8109968" y="3542835"/>
                <a:ext cx="136801" cy="136799"/>
              </a:xfrm>
              <a:prstGeom prst="ellipse">
                <a:avLst/>
              </a:prstGeom>
              <a:solidFill>
                <a:srgbClr val="DBC6A6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5929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859DEF-EA08-4922-B61B-56B1CF7E75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49A3DA-CB09-4C7B-AB08-A2626405DB4A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DD938658-F282-4D52-A7E1-A946E0F291B3}"/>
              </a:ext>
            </a:extLst>
          </p:cNvPr>
          <p:cNvSpPr/>
          <p:nvPr/>
        </p:nvSpPr>
        <p:spPr>
          <a:xfrm>
            <a:off x="395537" y="332656"/>
            <a:ext cx="2483130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Тепло и уют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33C9C61-C8A5-437F-84C9-76D9D9C0C96E}"/>
              </a:ext>
            </a:extLst>
          </p:cNvPr>
          <p:cNvGrpSpPr/>
          <p:nvPr/>
        </p:nvGrpSpPr>
        <p:grpSpPr>
          <a:xfrm>
            <a:off x="293077" y="1226195"/>
            <a:ext cx="2101203" cy="1243929"/>
            <a:chOff x="227242" y="1556974"/>
            <a:chExt cx="2101203" cy="1243929"/>
          </a:xfrm>
        </p:grpSpPr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E45F7EE6-3C0E-4A81-9C18-FCE73705DD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822116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0F430547-2C8A-4822-96C6-E3DAA6F16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101203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Подсвечник стеклянный со свечой</a:t>
              </a:r>
            </a:p>
          </p:txBody>
        </p:sp>
        <p:sp>
          <p:nvSpPr>
            <p:cNvPr id="30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4D1D945A-F1CE-4CA5-AD5E-3079A2A30B57}"/>
                </a:ext>
              </a:extLst>
            </p:cNvPr>
            <p:cNvSpPr/>
            <p:nvPr/>
          </p:nvSpPr>
          <p:spPr>
            <a:xfrm>
              <a:off x="319052" y="2411211"/>
              <a:ext cx="1115227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149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7423C5-0497-415F-87FF-F35EDEAD8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66" y="2404205"/>
            <a:ext cx="2826855" cy="25327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2C5B1F-F3F1-44F8-B2DD-507CC4760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2156" y="1613208"/>
            <a:ext cx="905830" cy="6530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4DF2CA-3F7D-4E63-86E8-4A32585DC9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988" y="4280010"/>
            <a:ext cx="1725491" cy="218612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11C2DCD-3162-4FA8-88ED-E9D50C77E904}"/>
              </a:ext>
            </a:extLst>
          </p:cNvPr>
          <p:cNvGrpSpPr/>
          <p:nvPr/>
        </p:nvGrpSpPr>
        <p:grpSpPr>
          <a:xfrm>
            <a:off x="3352674" y="2569850"/>
            <a:ext cx="2056101" cy="1212998"/>
            <a:chOff x="4917683" y="5463144"/>
            <a:chExt cx="2056101" cy="1212998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C2F9EB6B-434C-49B5-97B9-F362095F50CF}"/>
                </a:ext>
              </a:extLst>
            </p:cNvPr>
            <p:cNvGrpSpPr/>
            <p:nvPr/>
          </p:nvGrpSpPr>
          <p:grpSpPr>
            <a:xfrm>
              <a:off x="4917683" y="5463144"/>
              <a:ext cx="2056101" cy="1212998"/>
              <a:chOff x="227242" y="1556974"/>
              <a:chExt cx="2056101" cy="1212998"/>
            </a:xfrm>
          </p:grpSpPr>
          <p:sp>
            <p:nvSpPr>
              <p:cNvPr id="41" name="TextBox 11">
                <a:extLst>
                  <a:ext uri="{FF2B5EF4-FFF2-40B4-BE49-F238E27FC236}">
                    <a16:creationId xmlns:a16="http://schemas.microsoft.com/office/drawing/2014/main" id="{8790C24A-E891-4707-9072-26C033D1FE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556974"/>
                <a:ext cx="848555" cy="334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Light" panose="020B0502040204020203" pitchFamily="34" charset="0"/>
                  </a:rPr>
                  <a:t>4500635</a:t>
                </a:r>
                <a:endParaRPr lang="en-US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42" name="TextBox 12">
                <a:extLst>
                  <a:ext uri="{FF2B5EF4-FFF2-40B4-BE49-F238E27FC236}">
                    <a16:creationId xmlns:a16="http://schemas.microsoft.com/office/drawing/2014/main" id="{BD303962-C69B-4AF2-9602-13CFB4A4C8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42" y="1828473"/>
                <a:ext cx="2056101" cy="504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Свеча в декоративном подсвечнике «Вишня»</a:t>
                </a:r>
              </a:p>
            </p:txBody>
          </p:sp>
          <p:sp>
            <p:nvSpPr>
              <p:cNvPr id="43" name="Прямоугольник с двумя скругленными противолежащими углами 39">
                <a:extLst>
                  <a:ext uri="{FF2B5EF4-FFF2-40B4-BE49-F238E27FC236}">
                    <a16:creationId xmlns:a16="http://schemas.microsoft.com/office/drawing/2014/main" id="{16EBD57D-4E49-4B80-B17E-7695BB66EC4B}"/>
                  </a:ext>
                </a:extLst>
              </p:cNvPr>
              <p:cNvSpPr/>
              <p:nvPr/>
            </p:nvSpPr>
            <p:spPr>
              <a:xfrm>
                <a:off x="319052" y="2380280"/>
                <a:ext cx="1203231" cy="389692"/>
              </a:xfrm>
              <a:prstGeom prst="round2DiagRect">
                <a:avLst/>
              </a:prstGeom>
              <a:solidFill>
                <a:srgbClr val="E62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239 </a:t>
                </a:r>
                <a:r>
                  <a:rPr 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14</a:t>
                </a:r>
                <a:r>
                  <a:rPr 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53403560-70A9-480F-8186-FAE04EFB8133}"/>
                </a:ext>
              </a:extLst>
            </p:cNvPr>
            <p:cNvGrpSpPr/>
            <p:nvPr/>
          </p:nvGrpSpPr>
          <p:grpSpPr>
            <a:xfrm>
              <a:off x="6389578" y="6305271"/>
              <a:ext cx="559109" cy="352938"/>
              <a:chOff x="6389578" y="6305271"/>
              <a:chExt cx="559109" cy="352938"/>
            </a:xfrm>
          </p:grpSpPr>
          <p:sp>
            <p:nvSpPr>
              <p:cNvPr id="25" name="Google Shape;175;p17">
                <a:extLst>
                  <a:ext uri="{FF2B5EF4-FFF2-40B4-BE49-F238E27FC236}">
                    <a16:creationId xmlns:a16="http://schemas.microsoft.com/office/drawing/2014/main" id="{37C75AD0-E1EC-4676-93B4-64C10CD1AFD5}"/>
                  </a:ext>
                </a:extLst>
              </p:cNvPr>
              <p:cNvSpPr/>
              <p:nvPr/>
            </p:nvSpPr>
            <p:spPr>
              <a:xfrm>
                <a:off x="6389578" y="6305271"/>
                <a:ext cx="136801" cy="136799"/>
              </a:xfrm>
              <a:prstGeom prst="ellipse">
                <a:avLst/>
              </a:prstGeom>
              <a:solidFill>
                <a:srgbClr val="9F5D28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" name="Google Shape;176;p17">
                <a:extLst>
                  <a:ext uri="{FF2B5EF4-FFF2-40B4-BE49-F238E27FC236}">
                    <a16:creationId xmlns:a16="http://schemas.microsoft.com/office/drawing/2014/main" id="{B3EFE71A-0F41-4F36-806A-3DC911AB375B}"/>
                  </a:ext>
                </a:extLst>
              </p:cNvPr>
              <p:cNvSpPr/>
              <p:nvPr/>
            </p:nvSpPr>
            <p:spPr>
              <a:xfrm>
                <a:off x="6600734" y="6305279"/>
                <a:ext cx="136801" cy="136799"/>
              </a:xfrm>
              <a:prstGeom prst="ellipse">
                <a:avLst/>
              </a:prstGeom>
              <a:solidFill>
                <a:srgbClr val="503F47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7;p17">
                <a:extLst>
                  <a:ext uri="{FF2B5EF4-FFF2-40B4-BE49-F238E27FC236}">
                    <a16:creationId xmlns:a16="http://schemas.microsoft.com/office/drawing/2014/main" id="{93046986-4361-4C08-909A-762018B3A2E2}"/>
                  </a:ext>
                </a:extLst>
              </p:cNvPr>
              <p:cNvSpPr/>
              <p:nvPr/>
            </p:nvSpPr>
            <p:spPr>
              <a:xfrm>
                <a:off x="6811886" y="6305279"/>
                <a:ext cx="136801" cy="136799"/>
              </a:xfrm>
              <a:prstGeom prst="ellipse">
                <a:avLst/>
              </a:prstGeom>
              <a:solidFill>
                <a:srgbClr val="AE7B3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5;p17">
                <a:extLst>
                  <a:ext uri="{FF2B5EF4-FFF2-40B4-BE49-F238E27FC236}">
                    <a16:creationId xmlns:a16="http://schemas.microsoft.com/office/drawing/2014/main" id="{6FD24162-2D39-4761-BC85-4DC9BE0B0FD5}"/>
                  </a:ext>
                </a:extLst>
              </p:cNvPr>
              <p:cNvSpPr/>
              <p:nvPr/>
            </p:nvSpPr>
            <p:spPr>
              <a:xfrm>
                <a:off x="6389578" y="6521402"/>
                <a:ext cx="136801" cy="136799"/>
              </a:xfrm>
              <a:prstGeom prst="ellipse">
                <a:avLst/>
              </a:prstGeom>
              <a:solidFill>
                <a:srgbClr val="54475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Google Shape;176;p17">
                <a:extLst>
                  <a:ext uri="{FF2B5EF4-FFF2-40B4-BE49-F238E27FC236}">
                    <a16:creationId xmlns:a16="http://schemas.microsoft.com/office/drawing/2014/main" id="{3AA62D00-768C-429E-A444-D3CFD2D82662}"/>
                  </a:ext>
                </a:extLst>
              </p:cNvPr>
              <p:cNvSpPr/>
              <p:nvPr/>
            </p:nvSpPr>
            <p:spPr>
              <a:xfrm>
                <a:off x="6600734" y="6521410"/>
                <a:ext cx="136801" cy="136799"/>
              </a:xfrm>
              <a:prstGeom prst="ellipse">
                <a:avLst/>
              </a:prstGeom>
              <a:solidFill>
                <a:srgbClr val="D6A56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7;p17">
                <a:extLst>
                  <a:ext uri="{FF2B5EF4-FFF2-40B4-BE49-F238E27FC236}">
                    <a16:creationId xmlns:a16="http://schemas.microsoft.com/office/drawing/2014/main" id="{6A2A3EAF-E190-4AFE-925E-5DA1AFFBD7C9}"/>
                  </a:ext>
                </a:extLst>
              </p:cNvPr>
              <p:cNvSpPr/>
              <p:nvPr/>
            </p:nvSpPr>
            <p:spPr>
              <a:xfrm>
                <a:off x="6811886" y="6521410"/>
                <a:ext cx="136801" cy="136799"/>
              </a:xfrm>
              <a:prstGeom prst="ellipse">
                <a:avLst/>
              </a:prstGeom>
              <a:solidFill>
                <a:srgbClr val="A83E2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B8C012-4949-4E1A-AD57-883C877A7E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867" y="1638671"/>
            <a:ext cx="3211441" cy="4856035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16DB1C7-6A5F-4062-AF49-AF6463FCF448}"/>
              </a:ext>
            </a:extLst>
          </p:cNvPr>
          <p:cNvGrpSpPr/>
          <p:nvPr/>
        </p:nvGrpSpPr>
        <p:grpSpPr>
          <a:xfrm>
            <a:off x="5461594" y="91794"/>
            <a:ext cx="2404470" cy="1208604"/>
            <a:chOff x="227242" y="1556974"/>
            <a:chExt cx="2404470" cy="1208604"/>
          </a:xfrm>
        </p:grpSpPr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C3B39A5-8976-4599-A68C-F2B3ACC3B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latin typeface="Segoe UI Light" panose="020B0502040204020203" pitchFamily="34" charset="0"/>
                </a:rPr>
                <a:t>625309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B3F993DB-C127-4752-9821-6D5EAD8E5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404470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Декоративная фигура «Ель» с электрической свечой</a:t>
              </a:r>
            </a:p>
          </p:txBody>
        </p:sp>
        <p:sp>
          <p:nvSpPr>
            <p:cNvPr id="24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201D31C9-821C-4471-B10C-C322343BA76B}"/>
                </a:ext>
              </a:extLst>
            </p:cNvPr>
            <p:cNvSpPr/>
            <p:nvPr/>
          </p:nvSpPr>
          <p:spPr>
            <a:xfrm>
              <a:off x="343083" y="2375886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597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2296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C966CB8-29AA-4EF1-AC52-1FB926275D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49A3DA-CB09-4C7B-AB08-A2626405DB4A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DD938658-F282-4D52-A7E1-A946E0F291B3}"/>
              </a:ext>
            </a:extLst>
          </p:cNvPr>
          <p:cNvSpPr/>
          <p:nvPr/>
        </p:nvSpPr>
        <p:spPr>
          <a:xfrm>
            <a:off x="395537" y="332656"/>
            <a:ext cx="2483130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Чай и кофе 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789A64-ABF2-4129-9798-01DA5DE33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3519" y="162866"/>
            <a:ext cx="1224000" cy="115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DF2FD2-F14F-4308-B855-A216E3A06A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36" y="1975494"/>
            <a:ext cx="2199421" cy="3273056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16DB1C7-6A5F-4062-AF49-AF6463FCF448}"/>
              </a:ext>
            </a:extLst>
          </p:cNvPr>
          <p:cNvGrpSpPr/>
          <p:nvPr/>
        </p:nvGrpSpPr>
        <p:grpSpPr>
          <a:xfrm>
            <a:off x="236653" y="5229394"/>
            <a:ext cx="2162212" cy="1219228"/>
            <a:chOff x="227242" y="1556974"/>
            <a:chExt cx="2162212" cy="1219228"/>
          </a:xfrm>
        </p:grpSpPr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C3B39A5-8976-4599-A68C-F2B3ACC3B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14781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B3F993DB-C127-4752-9821-6D5EAD8E5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162212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Чай 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Вечерний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травяной,40 г</a:t>
              </a:r>
            </a:p>
          </p:txBody>
        </p:sp>
        <p:sp>
          <p:nvSpPr>
            <p:cNvPr id="24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201D31C9-821C-4471-B10C-C322343BA76B}"/>
                </a:ext>
              </a:extLst>
            </p:cNvPr>
            <p:cNvSpPr/>
            <p:nvPr/>
          </p:nvSpPr>
          <p:spPr>
            <a:xfrm>
              <a:off x="343083" y="2386510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101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60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65F14F-03E9-4DF3-8EB8-B0E8E1F90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220" y="3331854"/>
            <a:ext cx="1970770" cy="3056752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5891E3F3-F6A9-44C7-BF29-37A902CC7E2B}"/>
              </a:ext>
            </a:extLst>
          </p:cNvPr>
          <p:cNvGrpSpPr/>
          <p:nvPr/>
        </p:nvGrpSpPr>
        <p:grpSpPr>
          <a:xfrm>
            <a:off x="2186447" y="1368526"/>
            <a:ext cx="1669709" cy="1228556"/>
            <a:chOff x="227242" y="1556974"/>
            <a:chExt cx="1669709" cy="1228556"/>
          </a:xfrm>
        </p:grpSpPr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3DB6049F-D285-47BD-8392-59503EDC01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14758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144681AA-C96F-46C6-B91F-296975FCE9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669709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Чай 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Глинтвейн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фруктовый, 90 г</a:t>
              </a:r>
            </a:p>
          </p:txBody>
        </p:sp>
        <p:sp>
          <p:nvSpPr>
            <p:cNvPr id="39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903266DB-81AE-42AA-90B4-81DD1E527928}"/>
                </a:ext>
              </a:extLst>
            </p:cNvPr>
            <p:cNvSpPr/>
            <p:nvPr/>
          </p:nvSpPr>
          <p:spPr>
            <a:xfrm>
              <a:off x="343083" y="2395838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159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60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C218BE-3A73-4C4D-A664-41C4969799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1848" y="870516"/>
            <a:ext cx="1809498" cy="3068488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914D2FE-CD33-41F2-8CD3-87BE65EA4A86}"/>
              </a:ext>
            </a:extLst>
          </p:cNvPr>
          <p:cNvGrpSpPr/>
          <p:nvPr/>
        </p:nvGrpSpPr>
        <p:grpSpPr>
          <a:xfrm>
            <a:off x="3404740" y="4213711"/>
            <a:ext cx="2162212" cy="1219228"/>
            <a:chOff x="227242" y="1556974"/>
            <a:chExt cx="2162212" cy="1219228"/>
          </a:xfrm>
        </p:grpSpPr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0A56E998-E89E-46BD-9BDA-A96FF8D6A7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14759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84E3C076-67B8-4A23-970D-8D62CECE4C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162212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Чай 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Малина с мятой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фруктовый, 70 г</a:t>
              </a:r>
            </a:p>
          </p:txBody>
        </p:sp>
        <p:sp>
          <p:nvSpPr>
            <p:cNvPr id="47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0269662A-C89F-48F4-99E2-C41948050555}"/>
                </a:ext>
              </a:extLst>
            </p:cNvPr>
            <p:cNvSpPr/>
            <p:nvPr/>
          </p:nvSpPr>
          <p:spPr>
            <a:xfrm>
              <a:off x="343083" y="2386510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219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60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52DAF37-B47A-4CEC-AF15-E0AE3E1A7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696" y="2144715"/>
            <a:ext cx="2033746" cy="3197698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7AC26C9-0F33-4BBC-92D4-27A1DCCDFD0C}"/>
              </a:ext>
            </a:extLst>
          </p:cNvPr>
          <p:cNvGrpSpPr/>
          <p:nvPr/>
        </p:nvGrpSpPr>
        <p:grpSpPr>
          <a:xfrm>
            <a:off x="5583334" y="1368526"/>
            <a:ext cx="2060370" cy="1219225"/>
            <a:chOff x="227242" y="1556974"/>
            <a:chExt cx="2060370" cy="1219225"/>
          </a:xfrm>
        </p:grpSpPr>
        <p:sp>
          <p:nvSpPr>
            <p:cNvPr id="49" name="TextBox 11">
              <a:extLst>
                <a:ext uri="{FF2B5EF4-FFF2-40B4-BE49-F238E27FC236}">
                  <a16:creationId xmlns:a16="http://schemas.microsoft.com/office/drawing/2014/main" id="{C0ACE5EB-724C-4236-BEC9-B307F61DC6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14780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id="{757C3FC1-1234-400D-A631-F1249E098D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2060370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Чай 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Апельсин с имбирём</a:t>
              </a:r>
              <a:r>
                <a:rPr lang="en-US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чёрный, 70 г</a:t>
              </a:r>
            </a:p>
          </p:txBody>
        </p:sp>
        <p:sp>
          <p:nvSpPr>
            <p:cNvPr id="51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81E76880-C398-4152-A939-069B00385771}"/>
                </a:ext>
              </a:extLst>
            </p:cNvPr>
            <p:cNvSpPr/>
            <p:nvPr/>
          </p:nvSpPr>
          <p:spPr>
            <a:xfrm>
              <a:off x="343083" y="2386507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199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60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177AD2B-C57C-473C-81B7-B80BD65FF3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436" y="3473832"/>
            <a:ext cx="1891522" cy="2977863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7ACC7D8-9108-41BC-86BF-EC532F3884E0}"/>
              </a:ext>
            </a:extLst>
          </p:cNvPr>
          <p:cNvGrpSpPr/>
          <p:nvPr/>
        </p:nvGrpSpPr>
        <p:grpSpPr>
          <a:xfrm>
            <a:off x="7302445" y="5229397"/>
            <a:ext cx="1707811" cy="1219225"/>
            <a:chOff x="227242" y="1556974"/>
            <a:chExt cx="1707811" cy="1219225"/>
          </a:xfrm>
        </p:grpSpPr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A37B4EEE-FFF2-4EEA-AC1C-1FA208FEB6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14579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7DF57BCF-A605-4265-895A-DA1D09ED50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707811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Кофе «100% Арабика», 100 г</a:t>
              </a:r>
            </a:p>
          </p:txBody>
        </p:sp>
        <p:sp>
          <p:nvSpPr>
            <p:cNvPr id="57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99CE8889-6C49-4EDD-883E-CBB6D80C0656}"/>
                </a:ext>
              </a:extLst>
            </p:cNvPr>
            <p:cNvSpPr/>
            <p:nvPr/>
          </p:nvSpPr>
          <p:spPr>
            <a:xfrm>
              <a:off x="343083" y="2386507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219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60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589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6E3650E-FDC4-4511-8DF3-C9E587FD1F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8"/>
          <a:stretch/>
        </p:blipFill>
        <p:spPr>
          <a:xfrm>
            <a:off x="0" y="0"/>
            <a:ext cx="9154701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49A3DA-CB09-4C7B-AB08-A2626405DB4A}"/>
              </a:ext>
            </a:extLst>
          </p:cNvPr>
          <p:cNvSpPr/>
          <p:nvPr/>
        </p:nvSpPr>
        <p:spPr>
          <a:xfrm>
            <a:off x="0" y="601961"/>
            <a:ext cx="75557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DD938658-F282-4D52-A7E1-A946E0F291B3}"/>
              </a:ext>
            </a:extLst>
          </p:cNvPr>
          <p:cNvSpPr/>
          <p:nvPr/>
        </p:nvSpPr>
        <p:spPr>
          <a:xfrm>
            <a:off x="395537" y="332656"/>
            <a:ext cx="3280724" cy="599387"/>
          </a:xfrm>
          <a:prstGeom prst="round2DiagRect">
            <a:avLst/>
          </a:prstGeom>
          <a:solidFill>
            <a:srgbClr val="5B942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Сладкие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Museo Sans Cyrl 500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подарки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789A64-ABF2-4129-9798-01DA5DE33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270" y="1904370"/>
            <a:ext cx="1224000" cy="1152000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5891E3F3-F6A9-44C7-BF29-37A902CC7E2B}"/>
              </a:ext>
            </a:extLst>
          </p:cNvPr>
          <p:cNvGrpSpPr/>
          <p:nvPr/>
        </p:nvGrpSpPr>
        <p:grpSpPr>
          <a:xfrm>
            <a:off x="2138900" y="5414021"/>
            <a:ext cx="1669709" cy="1168966"/>
            <a:chOff x="227242" y="1556974"/>
            <a:chExt cx="1669709" cy="1168966"/>
          </a:xfrm>
        </p:grpSpPr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3DB6049F-D285-47BD-8392-59503EDC01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14797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144681AA-C96F-46C6-B91F-296975FCE9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669709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Мед с миндалем, 250 г.</a:t>
              </a:r>
            </a:p>
          </p:txBody>
        </p:sp>
        <p:sp>
          <p:nvSpPr>
            <p:cNvPr id="39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903266DB-81AE-42AA-90B4-81DD1E527928}"/>
                </a:ext>
              </a:extLst>
            </p:cNvPr>
            <p:cNvSpPr/>
            <p:nvPr/>
          </p:nvSpPr>
          <p:spPr>
            <a:xfrm>
              <a:off x="317388" y="2336248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389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663161-0D01-426C-9918-0B20AE8638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254" y="3850440"/>
            <a:ext cx="1636646" cy="23908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4E8652-77C0-4644-87AA-9C20470689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729" y="3061917"/>
            <a:ext cx="1610700" cy="2256380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2226D0A-EFEB-40B5-B9F9-F6F34C839182}"/>
              </a:ext>
            </a:extLst>
          </p:cNvPr>
          <p:cNvGrpSpPr/>
          <p:nvPr/>
        </p:nvGrpSpPr>
        <p:grpSpPr>
          <a:xfrm>
            <a:off x="1851058" y="1725969"/>
            <a:ext cx="1669709" cy="1167580"/>
            <a:chOff x="227242" y="1556974"/>
            <a:chExt cx="1669709" cy="1167580"/>
          </a:xfrm>
        </p:grpSpPr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E0E57263-2471-4BAB-B443-F9BE9E136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14796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9E4CD30B-EDAD-46C9-9455-6BE3F4152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669709" cy="718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Мед с кешью,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250 г.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endPara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174F7221-2E9B-49DA-926A-9175FA10B186}"/>
                </a:ext>
              </a:extLst>
            </p:cNvPr>
            <p:cNvSpPr/>
            <p:nvPr/>
          </p:nvSpPr>
          <p:spPr>
            <a:xfrm>
              <a:off x="343083" y="2334862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389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7DB0E-0C5B-4EB1-A731-1B164D0C1C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0033" y="3931450"/>
            <a:ext cx="1688959" cy="2477048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168B554-0A7A-45BD-A156-D8DD7EFC3634}"/>
              </a:ext>
            </a:extLst>
          </p:cNvPr>
          <p:cNvGrpSpPr/>
          <p:nvPr/>
        </p:nvGrpSpPr>
        <p:grpSpPr>
          <a:xfrm>
            <a:off x="5608085" y="5381821"/>
            <a:ext cx="1669709" cy="1234110"/>
            <a:chOff x="227242" y="1556974"/>
            <a:chExt cx="1669709" cy="1148985"/>
          </a:xfrm>
        </p:grpSpPr>
        <p:sp>
          <p:nvSpPr>
            <p:cNvPr id="52" name="TextBox 11">
              <a:extLst>
                <a:ext uri="{FF2B5EF4-FFF2-40B4-BE49-F238E27FC236}">
                  <a16:creationId xmlns:a16="http://schemas.microsoft.com/office/drawing/2014/main" id="{E4E1177E-5853-487B-9D8A-DD1C11889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14798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6D8C34EC-C80B-4CD3-9170-0BCDAF71C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669709" cy="469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Мед с грецким орехом, 250 г.</a:t>
              </a:r>
            </a:p>
          </p:txBody>
        </p:sp>
        <p:sp>
          <p:nvSpPr>
            <p:cNvPr id="59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E599BD9A-33B1-4758-9486-7D087CE26E49}"/>
                </a:ext>
              </a:extLst>
            </p:cNvPr>
            <p:cNvSpPr/>
            <p:nvPr/>
          </p:nvSpPr>
          <p:spPr>
            <a:xfrm>
              <a:off x="308108" y="2316267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389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AA977A-A81A-4418-93F1-8FB410A6D4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979" y="2718882"/>
            <a:ext cx="1598400" cy="1781114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9380A52-E603-4D89-AD5B-E030E87AD599}"/>
              </a:ext>
            </a:extLst>
          </p:cNvPr>
          <p:cNvGrpSpPr/>
          <p:nvPr/>
        </p:nvGrpSpPr>
        <p:grpSpPr>
          <a:xfrm>
            <a:off x="3953526" y="1680349"/>
            <a:ext cx="1669709" cy="1176354"/>
            <a:chOff x="227242" y="1556974"/>
            <a:chExt cx="1669709" cy="1176354"/>
          </a:xfrm>
        </p:grpSpPr>
        <p:sp>
          <p:nvSpPr>
            <p:cNvPr id="61" name="TextBox 11">
              <a:extLst>
                <a:ext uri="{FF2B5EF4-FFF2-40B4-BE49-F238E27FC236}">
                  <a16:creationId xmlns:a16="http://schemas.microsoft.com/office/drawing/2014/main" id="{3DEDBA4A-B432-4D4A-B72D-7B2E586C7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14794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62" name="TextBox 12">
              <a:extLst>
                <a:ext uri="{FF2B5EF4-FFF2-40B4-BE49-F238E27FC236}">
                  <a16:creationId xmlns:a16="http://schemas.microsoft.com/office/drawing/2014/main" id="{17D95075-AB8D-4BAA-81A3-05AC4FD6F2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669709" cy="718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Мед с миндалем, 120 г.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endPara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3AE3B6F7-5E07-4F52-AAF8-B8EF6600FB76}"/>
                </a:ext>
              </a:extLst>
            </p:cNvPr>
            <p:cNvSpPr/>
            <p:nvPr/>
          </p:nvSpPr>
          <p:spPr>
            <a:xfrm>
              <a:off x="343083" y="2343636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298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19239B9-EBEF-4881-8C33-6C58F7BCBA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5654" y="3702731"/>
            <a:ext cx="1596766" cy="1881414"/>
          </a:xfrm>
          <a:prstGeom prst="rect">
            <a:avLst/>
          </a:prstGeom>
        </p:spPr>
      </p:pic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3C604590-5F44-4B3B-863B-FBC7D6DA3251}"/>
              </a:ext>
            </a:extLst>
          </p:cNvPr>
          <p:cNvGrpSpPr/>
          <p:nvPr/>
        </p:nvGrpSpPr>
        <p:grpSpPr>
          <a:xfrm>
            <a:off x="7395630" y="2261702"/>
            <a:ext cx="1669709" cy="1167298"/>
            <a:chOff x="227242" y="1556974"/>
            <a:chExt cx="1669709" cy="1167298"/>
          </a:xfrm>
        </p:grpSpPr>
        <p:sp>
          <p:nvSpPr>
            <p:cNvPr id="65" name="TextBox 11">
              <a:extLst>
                <a:ext uri="{FF2B5EF4-FFF2-40B4-BE49-F238E27FC236}">
                  <a16:creationId xmlns:a16="http://schemas.microsoft.com/office/drawing/2014/main" id="{38319E04-01F5-4C2F-872F-CD74B43C9B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556974"/>
              <a:ext cx="848555" cy="33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</a:rPr>
                <a:t>14793</a:t>
              </a:r>
              <a:endParaRPr lang="en-US" alt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66" name="TextBox 12">
              <a:extLst>
                <a:ext uri="{FF2B5EF4-FFF2-40B4-BE49-F238E27FC236}">
                  <a16:creationId xmlns:a16="http://schemas.microsoft.com/office/drawing/2014/main" id="{C92F5526-961C-4F2F-A6C1-5F1C45C9F1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42" y="1828473"/>
              <a:ext cx="1669709" cy="50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Мед с кешью,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120 г.</a:t>
              </a:r>
            </a:p>
          </p:txBody>
        </p:sp>
        <p:sp>
          <p:nvSpPr>
            <p:cNvPr id="67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84EA7E08-D7AC-4069-86BF-2C33A2C5EE81}"/>
                </a:ext>
              </a:extLst>
            </p:cNvPr>
            <p:cNvSpPr/>
            <p:nvPr/>
          </p:nvSpPr>
          <p:spPr>
            <a:xfrm>
              <a:off x="343083" y="2334580"/>
              <a:ext cx="1182721" cy="389692"/>
            </a:xfrm>
            <a:prstGeom prst="round2DiagRect">
              <a:avLst/>
            </a:prstGeom>
            <a:solidFill>
              <a:srgbClr val="E62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298 </a:t>
              </a:r>
              <a:r>
                <a:rPr 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91</a:t>
              </a:r>
              <a:r>
                <a:rPr 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</a:p>
          </p:txBody>
        </p:sp>
      </p:grpSp>
      <p:pic>
        <p:nvPicPr>
          <p:cNvPr id="31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A4475962-A253-483B-BBF7-69CB8A14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174" y="4909716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4D98A5BF-E783-441E-BC8A-ED3BEFD0D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3905" y="3245565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BE427E30-525F-410D-8CA4-A80A45FE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1046" y="4822531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42473B18-F523-461C-9405-71A374FFF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6719" y="2496447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G:\РАБОТА 2\НОВОГОДНЯЯ ПРЕЗЕНТАЦИЯ 2019\NEW-2.png">
            <a:extLst>
              <a:ext uri="{FF2B5EF4-FFF2-40B4-BE49-F238E27FC236}">
                <a16:creationId xmlns:a16="http://schemas.microsoft.com/office/drawing/2014/main" id="{02DFD3AC-F2E9-409B-9AC1-D61236696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1996" y="3907351"/>
            <a:ext cx="621866" cy="4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765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10667</TotalTime>
  <Words>1229</Words>
  <Application>Microsoft Office PowerPoint</Application>
  <PresentationFormat>Экран (4:3)</PresentationFormat>
  <Paragraphs>359</Paragraphs>
  <Slides>29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Segoe UI Light</vt:lpstr>
      <vt:lpstr>Segoe UI Semibold</vt:lpstr>
      <vt:lpstr>Calibri Light</vt:lpstr>
      <vt:lpstr>Museo Sans Cyrl 500</vt:lpstr>
      <vt:lpstr>Calibri</vt:lpstr>
      <vt:lpstr>Arial</vt:lpstr>
      <vt:lpstr>Museo Sans Cyrl 700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Наступающим Новым Годом!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Тукмакова Полина Викторовна</dc:creator>
  <cp:lastModifiedBy>Студеникина Оксана Константиновна</cp:lastModifiedBy>
  <cp:revision>2570</cp:revision>
  <dcterms:created xsi:type="dcterms:W3CDTF">2019-12-23T08:30:56Z</dcterms:created>
  <dcterms:modified xsi:type="dcterms:W3CDTF">2021-12-09T14:38:06Z</dcterms:modified>
</cp:coreProperties>
</file>