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82" r:id="rId5"/>
    <p:sldId id="299" r:id="rId6"/>
    <p:sldId id="300" r:id="rId7"/>
    <p:sldId id="301" r:id="rId8"/>
    <p:sldId id="302" r:id="rId9"/>
    <p:sldId id="303" r:id="rId10"/>
    <p:sldId id="304" r:id="rId11"/>
    <p:sldId id="310" r:id="rId12"/>
    <p:sldId id="305" r:id="rId13"/>
    <p:sldId id="306" r:id="rId14"/>
    <p:sldId id="307" r:id="rId15"/>
    <p:sldId id="308" r:id="rId16"/>
    <p:sldId id="309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3" orient="horz" pos="2682" userDrawn="1">
          <p15:clr>
            <a:srgbClr val="A4A3A4"/>
          </p15:clr>
        </p15:guide>
        <p15:guide id="4" pos="3288" userDrawn="1">
          <p15:clr>
            <a:srgbClr val="A4A3A4"/>
          </p15:clr>
        </p15:guide>
        <p15:guide id="5" pos="1973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B4"/>
    <a:srgbClr val="EFAA5F"/>
    <a:srgbClr val="E89D1B"/>
    <a:srgbClr val="ECB7B6"/>
    <a:srgbClr val="9BAC46"/>
    <a:srgbClr val="A7B852"/>
    <a:srgbClr val="191919"/>
    <a:srgbClr val="5B5C60"/>
    <a:srgbClr val="4D2219"/>
    <a:srgbClr val="1C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928" autoAdjust="0"/>
  </p:normalViewPr>
  <p:slideViewPr>
    <p:cSldViewPr snapToGrid="0">
      <p:cViewPr varScale="1">
        <p:scale>
          <a:sx n="116" d="100"/>
          <a:sy n="116" d="100"/>
        </p:scale>
        <p:origin x="1464" y="108"/>
      </p:cViewPr>
      <p:guideLst>
        <p:guide orient="horz" pos="935"/>
        <p:guide orient="horz" pos="2682"/>
        <p:guide pos="3288"/>
        <p:guide pos="1973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3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16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42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3DE346-8E28-4773-8C89-C16D299D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62A303-5657-4D49-A4F9-D2FCA069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113722" y="337099"/>
            <a:ext cx="1623806" cy="7017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A15738E-5B95-4209-924F-FBC38FE6D339}"/>
              </a:ext>
            </a:extLst>
          </p:cNvPr>
          <p:cNvSpPr/>
          <p:nvPr/>
        </p:nvSpPr>
        <p:spPr>
          <a:xfrm>
            <a:off x="0" y="3703320"/>
            <a:ext cx="3006671" cy="1715429"/>
          </a:xfrm>
          <a:prstGeom prst="rect">
            <a:avLst/>
          </a:prstGeom>
          <a:solidFill>
            <a:srgbClr val="E89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0B8A32-304D-4519-B450-3329EB123F1F}"/>
              </a:ext>
            </a:extLst>
          </p:cNvPr>
          <p:cNvSpPr txBox="1"/>
          <p:nvPr/>
        </p:nvSpPr>
        <p:spPr>
          <a:xfrm>
            <a:off x="285750" y="3863431"/>
            <a:ext cx="2317965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  <a:ea typeface="Segoe UI Black" panose="020B0A02040204020203" pitchFamily="34" charset="0"/>
              </a:rPr>
              <a:t>Первые</a:t>
            </a:r>
          </a:p>
          <a:p>
            <a:pPr>
              <a:lnSpc>
                <a:spcPts val="3500"/>
              </a:lnSpc>
            </a:pP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  <a:ea typeface="Segoe UI Black" panose="020B0A02040204020203" pitchFamily="34" charset="0"/>
              </a:rPr>
              <a:t>новинки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-52"/>
              <a:ea typeface="Segoe UI Black" panose="020B0A02040204020203" pitchFamily="34" charset="0"/>
            </a:endParaRPr>
          </a:p>
          <a:p>
            <a:pPr>
              <a:lnSpc>
                <a:spcPts val="3500"/>
              </a:lnSpc>
            </a:pPr>
            <a:r>
              <a:rPr lang="ru-RU" sz="3200" dirty="0">
                <a:solidFill>
                  <a:schemeClr val="bg1"/>
                </a:solidFill>
                <a:latin typeface="Montserrat Bold" panose="00000800000000000000" pitchFamily="2" charset="-52"/>
                <a:ea typeface="Segoe UI Black" panose="020B0A02040204020203" pitchFamily="34" charset="0"/>
              </a:rPr>
              <a:t>2022</a:t>
            </a:r>
            <a:endParaRPr lang="ru-RU" sz="3600" dirty="0">
              <a:solidFill>
                <a:schemeClr val="bg1"/>
              </a:solidFill>
              <a:latin typeface="Montserrat Bold" panose="00000800000000000000" pitchFamily="2" charset="-52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48C568-D745-4815-A71D-5B7CAAEE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1949310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ТЕРМОСЫ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A94EEB-EB75-495D-AE15-207AF2FAED3F}"/>
              </a:ext>
            </a:extLst>
          </p:cNvPr>
          <p:cNvSpPr/>
          <p:nvPr/>
        </p:nvSpPr>
        <p:spPr>
          <a:xfrm>
            <a:off x="2696706" y="775071"/>
            <a:ext cx="644729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61AB0AF-16EF-4FA7-8113-FD3E4807E1C7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BA57B0-553D-4E20-AEF2-BB0EB0AFB8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678053" y="268755"/>
            <a:ext cx="1235255" cy="260307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44A86D30-7CD1-4994-B72E-F0F98C5D5766}"/>
              </a:ext>
            </a:extLst>
          </p:cNvPr>
          <p:cNvGrpSpPr/>
          <p:nvPr/>
        </p:nvGrpSpPr>
        <p:grpSpPr>
          <a:xfrm>
            <a:off x="3862716" y="5239123"/>
            <a:ext cx="1602736" cy="1073783"/>
            <a:chOff x="4981871" y="4567017"/>
            <a:chExt cx="1447517" cy="1073783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xmlns="" id="{E2927D06-7937-4EAE-9321-335662B42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189503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xmlns="" id="{65D31672-96EB-4C32-B6D9-9F2E5C178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447517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Вакуумный термос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Flask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470 мл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67F2C33-F1D0-46F0-B8B3-534411CF9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023"/>
              <a:ext cx="120256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3 595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A5D4C44-70A6-4240-A500-A567C0950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0" y="2268040"/>
            <a:ext cx="3105522" cy="28799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8ED5D0A-9D8F-4784-BD52-1140919B6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578" y="2261526"/>
            <a:ext cx="3105522" cy="28799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2EEAB5B-524E-4A9F-86DE-7F6CD1764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375" y="1344976"/>
            <a:ext cx="2802193" cy="51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2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D506AAD-F2A4-40DE-982D-A7BDF2CE1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"/>
          <a:stretch/>
        </p:blipFill>
        <p:spPr>
          <a:xfrm>
            <a:off x="0" y="811555"/>
            <a:ext cx="9144000" cy="607069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B52DA7-1BB8-444E-B1E5-5848D03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3" y="564727"/>
            <a:ext cx="4318729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ОФИСНЫЕ АКСЕССУАРЫ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486113-4CD3-4617-B532-0C95D1F69673}"/>
              </a:ext>
            </a:extLst>
          </p:cNvPr>
          <p:cNvSpPr/>
          <p:nvPr/>
        </p:nvSpPr>
        <p:spPr>
          <a:xfrm>
            <a:off x="5113421" y="775071"/>
            <a:ext cx="4030581" cy="266700"/>
          </a:xfrm>
          <a:prstGeom prst="rect">
            <a:avLst/>
          </a:prstGeom>
          <a:solidFill>
            <a:srgbClr val="E3C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BFEC56-0A8C-47E4-81E8-A066A22B996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E3C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A485906-92AA-48D6-9B49-1E540303E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6689">
            <a:off x="4697332" y="1833358"/>
            <a:ext cx="2316673" cy="2299890"/>
          </a:xfrm>
          <a:prstGeom prst="rect">
            <a:avLst/>
          </a:prstGeom>
          <a:effectLst>
            <a:outerShdw blurRad="50800" dist="127000" dir="5400000" sx="99000" sy="99000" algn="ctr" rotWithShape="0">
              <a:srgbClr val="000000">
                <a:alpha val="42000"/>
              </a:srgb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DD044BA-CB57-4B93-ABDA-E5A6B5F837BC}"/>
              </a:ext>
            </a:extLst>
          </p:cNvPr>
          <p:cNvGrpSpPr/>
          <p:nvPr/>
        </p:nvGrpSpPr>
        <p:grpSpPr>
          <a:xfrm>
            <a:off x="718419" y="1615157"/>
            <a:ext cx="1888745" cy="1062179"/>
            <a:chOff x="2732948" y="1485614"/>
            <a:chExt cx="1888745" cy="1062179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AAC1A82C-FCC0-4B1B-BCD1-98B44579E14A}"/>
                </a:ext>
              </a:extLst>
            </p:cNvPr>
            <p:cNvGrpSpPr/>
            <p:nvPr/>
          </p:nvGrpSpPr>
          <p:grpSpPr>
            <a:xfrm>
              <a:off x="3500005" y="1612472"/>
              <a:ext cx="486390" cy="120006"/>
              <a:chOff x="-973424" y="5997693"/>
              <a:chExt cx="486390" cy="120006"/>
            </a:xfrm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C71DCDAE-E1FE-4501-A793-885E8B6C50DA}"/>
                  </a:ext>
                </a:extLst>
              </p:cNvPr>
              <p:cNvSpPr/>
              <p:nvPr/>
            </p:nvSpPr>
            <p:spPr>
              <a:xfrm>
                <a:off x="-973424" y="5997693"/>
                <a:ext cx="120006" cy="120006"/>
              </a:xfrm>
              <a:prstGeom prst="ellipse">
                <a:avLst/>
              </a:prstGeom>
              <a:solidFill>
                <a:srgbClr val="541F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xmlns="" id="{0F77BA9C-BB51-4EAD-B178-2B2B7C978F56}"/>
                  </a:ext>
                </a:extLst>
              </p:cNvPr>
              <p:cNvSpPr/>
              <p:nvPr/>
            </p:nvSpPr>
            <p:spPr>
              <a:xfrm>
                <a:off x="-790232" y="5997693"/>
                <a:ext cx="120006" cy="120006"/>
              </a:xfrm>
              <a:prstGeom prst="ellipse">
                <a:avLst/>
              </a:prstGeom>
              <a:solidFill>
                <a:srgbClr val="292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xmlns="" id="{31214FE3-5891-458C-98F0-40F2277CD3B4}"/>
                  </a:ext>
                </a:extLst>
              </p:cNvPr>
              <p:cNvSpPr/>
              <p:nvPr/>
            </p:nvSpPr>
            <p:spPr>
              <a:xfrm>
                <a:off x="-607040" y="5997693"/>
                <a:ext cx="120006" cy="120006"/>
              </a:xfrm>
              <a:prstGeom prst="ellipse">
                <a:avLst/>
              </a:prstGeom>
              <a:solidFill>
                <a:srgbClr val="2126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746E9852-0C97-4BD7-B94D-7701AC84FE15}"/>
                </a:ext>
              </a:extLst>
            </p:cNvPr>
            <p:cNvGrpSpPr/>
            <p:nvPr/>
          </p:nvGrpSpPr>
          <p:grpSpPr>
            <a:xfrm>
              <a:off x="2732948" y="1485614"/>
              <a:ext cx="1888745" cy="1062179"/>
              <a:chOff x="2913444" y="4802822"/>
              <a:chExt cx="1705826" cy="1062179"/>
            </a:xfrm>
          </p:grpSpPr>
          <p:sp>
            <p:nvSpPr>
              <p:cNvPr id="44" name="TextBox 11">
                <a:extLst>
                  <a:ext uri="{FF2B5EF4-FFF2-40B4-BE49-F238E27FC236}">
                    <a16:creationId xmlns:a16="http://schemas.microsoft.com/office/drawing/2014/main" xmlns="" id="{507B7F09-4042-4020-AE0E-47AE413B9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3444" y="4802822"/>
                <a:ext cx="65081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701109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5" name="TextBox 12">
                <a:extLst>
                  <a:ext uri="{FF2B5EF4-FFF2-40B4-BE49-F238E27FC236}">
                    <a16:creationId xmlns:a16="http://schemas.microsoft.com/office/drawing/2014/main" xmlns="" id="{44928F0D-0FA3-4656-8E4D-EACD56AD49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3444" y="5043842"/>
                <a:ext cx="1705826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Бизнес-блокнот А5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клапаном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0BA7E93-358B-4125-AE44-2EC48E315D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3698" y="5557224"/>
                <a:ext cx="109118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1 496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65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F73935-FB5A-4040-B4B0-8A2E619E1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6838">
            <a:off x="1341607" y="2891517"/>
            <a:ext cx="2467012" cy="3519814"/>
          </a:xfrm>
          <a:prstGeom prst="rect">
            <a:avLst/>
          </a:prstGeom>
          <a:effectLst>
            <a:outerShdw blurRad="50800" dist="50800" dir="6000000" sx="99000" sy="99000" algn="ctr" rotWithShape="0">
              <a:srgbClr val="000000">
                <a:alpha val="54000"/>
              </a:srgb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0C7462E6-D190-4C92-890D-687896C94A1C}"/>
              </a:ext>
            </a:extLst>
          </p:cNvPr>
          <p:cNvGrpSpPr/>
          <p:nvPr/>
        </p:nvGrpSpPr>
        <p:grpSpPr>
          <a:xfrm>
            <a:off x="5972600" y="1382131"/>
            <a:ext cx="1803726" cy="1236918"/>
            <a:chOff x="6627726" y="4269723"/>
            <a:chExt cx="1803726" cy="1236918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39FAA7D0-AC86-4FAE-9187-4992D3CFA611}"/>
                </a:ext>
              </a:extLst>
            </p:cNvPr>
            <p:cNvGrpSpPr/>
            <p:nvPr/>
          </p:nvGrpSpPr>
          <p:grpSpPr>
            <a:xfrm>
              <a:off x="6627726" y="4269723"/>
              <a:ext cx="1803726" cy="1236918"/>
              <a:chOff x="4981870" y="4567017"/>
              <a:chExt cx="1629041" cy="1236918"/>
            </a:xfrm>
          </p:grpSpPr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xmlns="" id="{BDFC89AB-F3DE-4790-B259-0563021ABA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567017"/>
                <a:ext cx="70624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11355.02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xmlns="" id="{6AE4E958-D1EB-40D6-8157-4BC2C4423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62904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Ручка металлическая шариковая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Fabrizio»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9DA5674-1865-42BB-A6CA-8EEB343A86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496158"/>
                <a:ext cx="10033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489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86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72E6E548-1044-4CF9-AF5D-E32379C0207A}"/>
                </a:ext>
              </a:extLst>
            </p:cNvPr>
            <p:cNvGrpSpPr/>
            <p:nvPr/>
          </p:nvGrpSpPr>
          <p:grpSpPr>
            <a:xfrm>
              <a:off x="7363322" y="4390737"/>
              <a:ext cx="486390" cy="120006"/>
              <a:chOff x="1422940" y="5761888"/>
              <a:chExt cx="486390" cy="120006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96D67AD9-FB85-49BC-BDA2-4D3DE50FBDCD}"/>
                  </a:ext>
                </a:extLst>
              </p:cNvPr>
              <p:cNvSpPr/>
              <p:nvPr/>
            </p:nvSpPr>
            <p:spPr>
              <a:xfrm>
                <a:off x="1422940" y="5761888"/>
                <a:ext cx="120006" cy="120006"/>
              </a:xfrm>
              <a:prstGeom prst="ellipse">
                <a:avLst/>
              </a:prstGeom>
              <a:solidFill>
                <a:srgbClr val="541F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AE3E50CF-78F9-4016-80B6-38B0E08A052A}"/>
                  </a:ext>
                </a:extLst>
              </p:cNvPr>
              <p:cNvSpPr/>
              <p:nvPr/>
            </p:nvSpPr>
            <p:spPr>
              <a:xfrm>
                <a:off x="1606132" y="5761888"/>
                <a:ext cx="120006" cy="120006"/>
              </a:xfrm>
              <a:prstGeom prst="ellipse">
                <a:avLst/>
              </a:prstGeom>
              <a:solidFill>
                <a:srgbClr val="292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xmlns="" id="{35D8D36A-AD6E-4A60-95AE-EA9ACFAC2048}"/>
                  </a:ext>
                </a:extLst>
              </p:cNvPr>
              <p:cNvSpPr/>
              <p:nvPr/>
            </p:nvSpPr>
            <p:spPr>
              <a:xfrm>
                <a:off x="1789324" y="5761888"/>
                <a:ext cx="120006" cy="120006"/>
              </a:xfrm>
              <a:prstGeom prst="ellipse">
                <a:avLst/>
              </a:prstGeom>
              <a:solidFill>
                <a:srgbClr val="2126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1625AC-8DA7-4CEF-A2A5-2BA46DEC7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06310" y="94716"/>
            <a:ext cx="823754" cy="560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92D2095-391D-4F69-9E46-8D23D197CB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59871">
            <a:off x="3356136" y="2628527"/>
            <a:ext cx="2710479" cy="3232632"/>
          </a:xfrm>
          <a:prstGeom prst="rect">
            <a:avLst/>
          </a:prstGeom>
          <a:effectLst>
            <a:outerShdw blurRad="50800" dist="50800" dir="5400000" sx="99000" sy="99000" algn="ctr" rotWithShape="0">
              <a:srgbClr val="000000">
                <a:alpha val="49000"/>
              </a:srgbClr>
            </a:outerShdw>
          </a:effec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73C7A161-E8EA-41B8-BE01-B69931E9D86E}"/>
              </a:ext>
            </a:extLst>
          </p:cNvPr>
          <p:cNvGrpSpPr/>
          <p:nvPr/>
        </p:nvGrpSpPr>
        <p:grpSpPr>
          <a:xfrm>
            <a:off x="5737231" y="4966762"/>
            <a:ext cx="1803726" cy="1041607"/>
            <a:chOff x="6627726" y="4269723"/>
            <a:chExt cx="1803726" cy="1041607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xmlns="" id="{CAD6493A-93C4-42BA-A23A-A0176934EFAC}"/>
                </a:ext>
              </a:extLst>
            </p:cNvPr>
            <p:cNvGrpSpPr/>
            <p:nvPr/>
          </p:nvGrpSpPr>
          <p:grpSpPr>
            <a:xfrm>
              <a:off x="6627726" y="4269723"/>
              <a:ext cx="1803726" cy="1041607"/>
              <a:chOff x="4981870" y="4567017"/>
              <a:chExt cx="1629041" cy="1041607"/>
            </a:xfrm>
          </p:grpSpPr>
          <p:sp>
            <p:nvSpPr>
              <p:cNvPr id="57" name="TextBox 11">
                <a:extLst>
                  <a:ext uri="{FF2B5EF4-FFF2-40B4-BE49-F238E27FC236}">
                    <a16:creationId xmlns:a16="http://schemas.microsoft.com/office/drawing/2014/main" xmlns="" id="{30A00F1C-F7B8-4467-B84D-5D8A5A4B3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567017"/>
                <a:ext cx="70624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700002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8" name="TextBox 12">
                <a:extLst>
                  <a:ext uri="{FF2B5EF4-FFF2-40B4-BE49-F238E27FC236}">
                    <a16:creationId xmlns:a16="http://schemas.microsoft.com/office/drawing/2014/main" xmlns="" id="{7D768BFA-FD2B-465D-92CB-164C3026B8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629041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Багажная бирка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Fabrizio»»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C3A4F24C-E242-4C13-909B-08AC09675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300847"/>
                <a:ext cx="100886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383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87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D1C6FF82-F6A6-4016-9720-B597D52B1602}"/>
                </a:ext>
              </a:extLst>
            </p:cNvPr>
            <p:cNvGrpSpPr/>
            <p:nvPr/>
          </p:nvGrpSpPr>
          <p:grpSpPr>
            <a:xfrm>
              <a:off x="7291130" y="4393744"/>
              <a:ext cx="684911" cy="120006"/>
              <a:chOff x="1350748" y="5764895"/>
              <a:chExt cx="684911" cy="120006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xmlns="" id="{C17952EB-D09F-4B7E-A352-3405F801E469}"/>
                  </a:ext>
                </a:extLst>
              </p:cNvPr>
              <p:cNvSpPr/>
              <p:nvPr/>
            </p:nvSpPr>
            <p:spPr>
              <a:xfrm>
                <a:off x="1350748" y="5764895"/>
                <a:ext cx="120006" cy="120006"/>
              </a:xfrm>
              <a:prstGeom prst="ellipse">
                <a:avLst/>
              </a:prstGeom>
              <a:solidFill>
                <a:srgbClr val="1C22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xmlns="" id="{254B74BE-7F08-4B47-8284-9A165B466350}"/>
                  </a:ext>
                </a:extLst>
              </p:cNvPr>
              <p:cNvSpPr/>
              <p:nvPr/>
            </p:nvSpPr>
            <p:spPr>
              <a:xfrm>
                <a:off x="1539050" y="5764895"/>
                <a:ext cx="120006" cy="120006"/>
              </a:xfrm>
              <a:prstGeom prst="ellipse">
                <a:avLst/>
              </a:prstGeom>
              <a:solidFill>
                <a:srgbClr val="4D22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xmlns="" id="{5ADDFAC4-D318-426D-8A4C-2EAD273D2EFB}"/>
                  </a:ext>
                </a:extLst>
              </p:cNvPr>
              <p:cNvSpPr/>
              <p:nvPr/>
            </p:nvSpPr>
            <p:spPr>
              <a:xfrm>
                <a:off x="1727352" y="5764895"/>
                <a:ext cx="120006" cy="120006"/>
              </a:xfrm>
              <a:prstGeom prst="ellipse">
                <a:avLst/>
              </a:prstGeom>
              <a:solidFill>
                <a:srgbClr val="5B5C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xmlns="" id="{B904E071-829D-47FD-8798-0086C54EB200}"/>
                  </a:ext>
                </a:extLst>
              </p:cNvPr>
              <p:cNvSpPr/>
              <p:nvPr/>
            </p:nvSpPr>
            <p:spPr>
              <a:xfrm>
                <a:off x="1915653" y="5764895"/>
                <a:ext cx="120006" cy="120006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478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60E2E4-8546-46FF-99BA-64B053727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6479ECB-2186-425A-9F15-FC25F3F5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4840100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9AC9169-F1D1-44C3-8982-D4BE53807496}"/>
              </a:ext>
            </a:extLst>
          </p:cNvPr>
          <p:cNvSpPr/>
          <p:nvPr/>
        </p:nvSpPr>
        <p:spPr>
          <a:xfrm>
            <a:off x="5029200" y="775071"/>
            <a:ext cx="4114802" cy="266700"/>
          </a:xfrm>
          <a:prstGeom prst="rect">
            <a:avLst/>
          </a:prstGeom>
          <a:solidFill>
            <a:srgbClr val="CE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0F7E847-4AA2-4942-9FA3-76EE5E903B5C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CE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E333BC-B62C-47D9-813B-3D35F6D54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82792" y="43224"/>
            <a:ext cx="730350" cy="68738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9CD1C202-FE70-478A-A2CA-AE2A4A088254}"/>
              </a:ext>
            </a:extLst>
          </p:cNvPr>
          <p:cNvGrpSpPr/>
          <p:nvPr/>
        </p:nvGrpSpPr>
        <p:grpSpPr>
          <a:xfrm>
            <a:off x="866227" y="1490294"/>
            <a:ext cx="1798415" cy="1073783"/>
            <a:chOff x="4981870" y="4567017"/>
            <a:chExt cx="1624245" cy="1073783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3352A0AA-2FEC-4D59-BD88-EE1437D6C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700555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xmlns="" id="{2CB4990C-E41D-40A0-8E12-7CF538129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624245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Warm honey»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9B31B59-8E98-4987-A5C5-230CDB0BC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023"/>
              <a:ext cx="108902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2 519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3DB8257C-56E2-4FEE-92EE-565EE1ED0C03}"/>
              </a:ext>
            </a:extLst>
          </p:cNvPr>
          <p:cNvGrpSpPr/>
          <p:nvPr/>
        </p:nvGrpSpPr>
        <p:grpSpPr>
          <a:xfrm>
            <a:off x="4411410" y="1490294"/>
            <a:ext cx="1798415" cy="1073783"/>
            <a:chOff x="4981870" y="4567017"/>
            <a:chExt cx="1624245" cy="1073783"/>
          </a:xfrm>
        </p:grpSpPr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xmlns="" id="{73DAA213-747A-4A32-9C40-17B4CB6E2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700340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xmlns="" id="{D77789B1-710B-4A3C-BEB6-DC6572B51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624245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Cream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mix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Deluxe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25E6AC-AA43-40F4-8E02-F7ADEC004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333023"/>
              <a:ext cx="1053083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197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21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D5C70FE-A86A-4743-8C41-83B665BD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9" y="775071"/>
            <a:ext cx="4114802" cy="6096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B18C104-FBB6-487B-9A33-F183F5AF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4840100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C6C1DBE-A83A-4660-B749-D805673A92D3}"/>
              </a:ext>
            </a:extLst>
          </p:cNvPr>
          <p:cNvSpPr/>
          <p:nvPr/>
        </p:nvSpPr>
        <p:spPr>
          <a:xfrm>
            <a:off x="5029200" y="775071"/>
            <a:ext cx="4114802" cy="266700"/>
          </a:xfrm>
          <a:prstGeom prst="rect">
            <a:avLst/>
          </a:prstGeom>
          <a:solidFill>
            <a:srgbClr val="C5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D58B988-0E5F-4904-95AE-924C5E6B29FB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C5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D36BF5-3A35-4EB9-BF19-B3CBF9A34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14" y="3700794"/>
            <a:ext cx="753541" cy="317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4DC0D5-11CF-406C-881E-1958BB429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28056" y="1517814"/>
            <a:ext cx="1250207" cy="35129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29136DC-A209-40D7-B8EA-852339A87F51}"/>
              </a:ext>
            </a:extLst>
          </p:cNvPr>
          <p:cNvGrpSpPr/>
          <p:nvPr/>
        </p:nvGrpSpPr>
        <p:grpSpPr>
          <a:xfrm>
            <a:off x="323952" y="2200405"/>
            <a:ext cx="2050480" cy="1073783"/>
            <a:chOff x="4981870" y="4567017"/>
            <a:chExt cx="1851898" cy="1073783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xmlns="" id="{D4943F7A-D794-4C0A-AEA4-ADE097722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938708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xmlns="" id="{4832E053-5DEC-4009-8B9E-179892671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851898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Светоотражающая сумка на пояс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Extra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1935A4B-CF76-48F2-9FF6-4DC33D3D3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333023"/>
              <a:ext cx="97215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989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70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54B6E36-574A-4207-916E-1ACA6881D6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325" y="2051359"/>
            <a:ext cx="3829281" cy="4008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5DA990-1990-4129-A08C-606E8D03DC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23" y="4761736"/>
            <a:ext cx="3604093" cy="17369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55927AF3-83D9-41CC-82C2-2B86DD37F5CD}"/>
              </a:ext>
            </a:extLst>
          </p:cNvPr>
          <p:cNvGrpSpPr/>
          <p:nvPr/>
        </p:nvGrpSpPr>
        <p:grpSpPr>
          <a:xfrm>
            <a:off x="6134863" y="5232501"/>
            <a:ext cx="2437885" cy="1073783"/>
            <a:chOff x="4981869" y="4567017"/>
            <a:chExt cx="2201784" cy="1073783"/>
          </a:xfrm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xmlns="" id="{66FCBF51-29E6-43B0-BE62-28209CED3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1096190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xmlns="" id="{2BCE82DF-600D-4C63-932A-E21E2AD8B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69" y="4808037"/>
              <a:ext cx="2201784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Охладитель для двух бутылок вина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bottle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88EAB5B-9CBF-4B48-83A5-1F79EFB0F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333023"/>
              <a:ext cx="109589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236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xmlns="" id="{1A28F1EC-F15A-4D39-A180-96E04EF900F6}"/>
              </a:ext>
            </a:extLst>
          </p:cNvPr>
          <p:cNvSpPr/>
          <p:nvPr/>
        </p:nvSpPr>
        <p:spPr>
          <a:xfrm>
            <a:off x="6648260" y="5021124"/>
            <a:ext cx="1712259" cy="290537"/>
          </a:xfrm>
          <a:custGeom>
            <a:avLst/>
            <a:gdLst>
              <a:gd name="connsiteX0" fmla="*/ 0 w 1712259"/>
              <a:gd name="connsiteY0" fmla="*/ 89647 h 336177"/>
              <a:gd name="connsiteX1" fmla="*/ 551330 w 1712259"/>
              <a:gd name="connsiteY1" fmla="*/ 0 h 336177"/>
              <a:gd name="connsiteX2" fmla="*/ 1712259 w 1712259"/>
              <a:gd name="connsiteY2" fmla="*/ 143436 h 336177"/>
              <a:gd name="connsiteX3" fmla="*/ 1622612 w 1712259"/>
              <a:gd name="connsiteY3" fmla="*/ 300318 h 336177"/>
              <a:gd name="connsiteX4" fmla="*/ 1228165 w 1712259"/>
              <a:gd name="connsiteY4" fmla="*/ 336177 h 336177"/>
              <a:gd name="connsiteX5" fmla="*/ 627530 w 1712259"/>
              <a:gd name="connsiteY5" fmla="*/ 255494 h 336177"/>
              <a:gd name="connsiteX6" fmla="*/ 237565 w 1712259"/>
              <a:gd name="connsiteY6" fmla="*/ 210671 h 336177"/>
              <a:gd name="connsiteX7" fmla="*/ 0 w 1712259"/>
              <a:gd name="connsiteY7" fmla="*/ 89647 h 33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2259" h="336177">
                <a:moveTo>
                  <a:pt x="0" y="89647"/>
                </a:moveTo>
                <a:lnTo>
                  <a:pt x="551330" y="0"/>
                </a:lnTo>
                <a:lnTo>
                  <a:pt x="1712259" y="143436"/>
                </a:lnTo>
                <a:lnTo>
                  <a:pt x="1622612" y="300318"/>
                </a:lnTo>
                <a:lnTo>
                  <a:pt x="1228165" y="336177"/>
                </a:lnTo>
                <a:lnTo>
                  <a:pt x="627530" y="255494"/>
                </a:lnTo>
                <a:lnTo>
                  <a:pt x="237565" y="210671"/>
                </a:lnTo>
                <a:lnTo>
                  <a:pt x="0" y="89647"/>
                </a:lnTo>
                <a:close/>
              </a:path>
            </a:pathLst>
          </a:custGeom>
          <a:solidFill>
            <a:schemeClr val="bg2">
              <a:lumMod val="50000"/>
              <a:alpha val="90000"/>
            </a:schemeClr>
          </a:solidFill>
          <a:ln>
            <a:noFill/>
          </a:ln>
          <a:effectLst>
            <a:outerShdw blurRad="88900" dir="3840000" sx="118000" sy="118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AA36B5F-8C45-49B9-B2BD-27B6DE45BE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638" y="2852167"/>
            <a:ext cx="1799504" cy="2488019"/>
          </a:xfrm>
          <a:prstGeom prst="rect">
            <a:avLst/>
          </a:prstGeom>
          <a:effectLst>
            <a:outerShdw blurRad="12700" dist="25400" dir="5400000" sx="99000" sy="99000" algn="ctr" rotWithShape="0">
              <a:srgbClr val="000000">
                <a:alpha val="72000"/>
              </a:srgbClr>
            </a:outerShdw>
            <a:reflection blurRad="6350" endPos="0" dir="5400000" sy="-100000" algn="bl" rotWithShape="0"/>
          </a:effectLst>
          <a:scene3d>
            <a:camera prst="orthographicFront"/>
            <a:lightRig rig="threePt" dir="t"/>
          </a:scene3d>
          <a:sp3d>
            <a:bevelT w="0" h="0" prst="angle"/>
          </a:sp3d>
        </p:spPr>
      </p:pic>
    </p:spTree>
    <p:extLst>
      <p:ext uri="{BB962C8B-B14F-4D97-AF65-F5344CB8AC3E}">
        <p14:creationId xmlns:p14="http://schemas.microsoft.com/office/powerpoint/2010/main" val="1773453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38028913-3047-460D-A34A-A6969074C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771"/>
            <a:ext cx="9160190" cy="59508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B52DA7-1BB8-444E-B1E5-5848D03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3" y="564727"/>
            <a:ext cx="3625207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ШАПКИ И ШАРФЫ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486113-4CD3-4617-B532-0C95D1F69673}"/>
              </a:ext>
            </a:extLst>
          </p:cNvPr>
          <p:cNvSpPr/>
          <p:nvPr/>
        </p:nvSpPr>
        <p:spPr>
          <a:xfrm>
            <a:off x="4193427" y="775071"/>
            <a:ext cx="4950575" cy="266700"/>
          </a:xfrm>
          <a:prstGeom prst="rect">
            <a:avLst/>
          </a:prstGeom>
          <a:solidFill>
            <a:srgbClr val="649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BFEC56-0A8C-47E4-81E8-A066A22B996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649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97CF9B-491F-4878-AA4E-5711E3139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2" y="1493135"/>
            <a:ext cx="2879659" cy="2878807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DD37FCCE-DF19-4AFF-87DC-BB491F281888}"/>
              </a:ext>
            </a:extLst>
          </p:cNvPr>
          <p:cNvGrpSpPr/>
          <p:nvPr/>
        </p:nvGrpSpPr>
        <p:grpSpPr>
          <a:xfrm>
            <a:off x="3042986" y="2593215"/>
            <a:ext cx="1496610" cy="835785"/>
            <a:chOff x="408731" y="1784680"/>
            <a:chExt cx="1496610" cy="83578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2CE7F1A1-6B1C-41E5-B4A8-188D5BA97DBA}"/>
                </a:ext>
              </a:extLst>
            </p:cNvPr>
            <p:cNvGrpSpPr/>
            <p:nvPr/>
          </p:nvGrpSpPr>
          <p:grpSpPr>
            <a:xfrm>
              <a:off x="1001584" y="1887728"/>
              <a:ext cx="669582" cy="120006"/>
              <a:chOff x="1316802" y="5761888"/>
              <a:chExt cx="669582" cy="120006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xmlns="" id="{27D0895B-3A11-4FCE-B25F-FDADE82E2981}"/>
                  </a:ext>
                </a:extLst>
              </p:cNvPr>
              <p:cNvSpPr/>
              <p:nvPr/>
            </p:nvSpPr>
            <p:spPr>
              <a:xfrm>
                <a:off x="1316802" y="5761888"/>
                <a:ext cx="120006" cy="120006"/>
              </a:xfrm>
              <a:prstGeom prst="ellipse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701EF876-3C3C-46FB-900A-9A191226213C}"/>
                  </a:ext>
                </a:extLst>
              </p:cNvPr>
              <p:cNvSpPr/>
              <p:nvPr/>
            </p:nvSpPr>
            <p:spPr>
              <a:xfrm>
                <a:off x="1499994" y="5761888"/>
                <a:ext cx="120006" cy="120006"/>
              </a:xfrm>
              <a:prstGeom prst="ellipse">
                <a:avLst/>
              </a:prstGeom>
              <a:solidFill>
                <a:srgbClr val="1313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xmlns="" id="{32C2AB1D-ACED-4196-9BED-AC0ABF31AD4F}"/>
                  </a:ext>
                </a:extLst>
              </p:cNvPr>
              <p:cNvSpPr/>
              <p:nvPr/>
            </p:nvSpPr>
            <p:spPr>
              <a:xfrm>
                <a:off x="1683186" y="5761888"/>
                <a:ext cx="120006" cy="120006"/>
              </a:xfrm>
              <a:prstGeom prst="ellipse">
                <a:avLst/>
              </a:prstGeom>
              <a:solidFill>
                <a:srgbClr val="2C35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A64628E9-4AC9-4344-A85E-641016F09514}"/>
                  </a:ext>
                </a:extLst>
              </p:cNvPr>
              <p:cNvSpPr/>
              <p:nvPr/>
            </p:nvSpPr>
            <p:spPr>
              <a:xfrm>
                <a:off x="1866378" y="5761888"/>
                <a:ext cx="120006" cy="120006"/>
              </a:xfrm>
              <a:prstGeom prst="ellipse">
                <a:avLst/>
              </a:prstGeom>
              <a:solidFill>
                <a:srgbClr val="2A2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8EE1F94E-9AAA-40B2-8FD5-2D554DBA1BDF}"/>
                </a:ext>
              </a:extLst>
            </p:cNvPr>
            <p:cNvGrpSpPr/>
            <p:nvPr/>
          </p:nvGrpSpPr>
          <p:grpSpPr>
            <a:xfrm>
              <a:off x="408731" y="1784680"/>
              <a:ext cx="1496610" cy="835785"/>
              <a:chOff x="4981870" y="4590827"/>
              <a:chExt cx="1351668" cy="835785"/>
            </a:xfrm>
          </p:grpSpPr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xmlns="" id="{E00A6E27-31F5-4DD9-9D17-7601738B30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3937" y="4590827"/>
                <a:ext cx="656220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866311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xmlns="" id="{08302EC1-2E88-4AFB-9B6A-B01845DB94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351668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Шапка «</a:t>
                </a:r>
                <a:r>
                  <a:rPr lang="en-US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Nordend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555D751-6530-4CDA-BADC-8D44BB7E0E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18835"/>
                <a:ext cx="87000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99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7765898A-2F12-4E03-A3FE-C9C8E2B8307B}"/>
              </a:ext>
            </a:extLst>
          </p:cNvPr>
          <p:cNvGrpSpPr/>
          <p:nvPr/>
        </p:nvGrpSpPr>
        <p:grpSpPr>
          <a:xfrm>
            <a:off x="5055992" y="5630384"/>
            <a:ext cx="1496610" cy="859595"/>
            <a:chOff x="6091786" y="5653131"/>
            <a:chExt cx="1496610" cy="85959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xmlns="" id="{77EEE590-A5EA-42D2-B1A5-E7B25492DCA3}"/>
                </a:ext>
              </a:extLst>
            </p:cNvPr>
            <p:cNvGrpSpPr/>
            <p:nvPr/>
          </p:nvGrpSpPr>
          <p:grpSpPr>
            <a:xfrm>
              <a:off x="6091786" y="5653131"/>
              <a:ext cx="1496610" cy="859595"/>
              <a:chOff x="4981870" y="4567017"/>
              <a:chExt cx="1351668" cy="859595"/>
            </a:xfrm>
          </p:grpSpPr>
          <p:sp>
            <p:nvSpPr>
              <p:cNvPr id="29" name="TextBox 11">
                <a:extLst>
                  <a:ext uri="{FF2B5EF4-FFF2-40B4-BE49-F238E27FC236}">
                    <a16:creationId xmlns:a16="http://schemas.microsoft.com/office/drawing/2014/main" xmlns="" id="{0010D34A-5D04-4FE2-B31B-99E977AEB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588777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836301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xmlns="" id="{ACB83ADF-A833-4766-AAD6-5E5D14A8D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351668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Шапка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Dunant»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A31039D4-173A-4CE2-A90D-170B07C91A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18835"/>
                <a:ext cx="87000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99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CA2FE4B6-4D89-45E0-87A7-BE08A1605E01}"/>
                </a:ext>
              </a:extLst>
            </p:cNvPr>
            <p:cNvGrpSpPr/>
            <p:nvPr/>
          </p:nvGrpSpPr>
          <p:grpSpPr>
            <a:xfrm>
              <a:off x="6684639" y="5774145"/>
              <a:ext cx="851038" cy="513606"/>
              <a:chOff x="6684639" y="5774145"/>
              <a:chExt cx="851038" cy="513606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xmlns="" id="{66C0A9E2-976C-4184-8E72-B5D412882B65}"/>
                  </a:ext>
                </a:extLst>
              </p:cNvPr>
              <p:cNvSpPr/>
              <p:nvPr/>
            </p:nvSpPr>
            <p:spPr>
              <a:xfrm>
                <a:off x="6684639" y="5779989"/>
                <a:ext cx="120006" cy="120006"/>
              </a:xfrm>
              <a:prstGeom prst="ellipse">
                <a:avLst/>
              </a:prstGeom>
              <a:solidFill>
                <a:srgbClr val="8803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64683115-680D-4F66-9C03-30030C8EE408}"/>
                  </a:ext>
                </a:extLst>
              </p:cNvPr>
              <p:cNvSpPr/>
              <p:nvPr/>
            </p:nvSpPr>
            <p:spPr>
              <a:xfrm>
                <a:off x="6867831" y="5779989"/>
                <a:ext cx="120006" cy="120006"/>
              </a:xfrm>
              <a:prstGeom prst="ellipse">
                <a:avLst/>
              </a:prstGeom>
              <a:solidFill>
                <a:srgbClr val="160D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A0B08240-8672-4822-8B44-F7D1FE8E3014}"/>
                  </a:ext>
                </a:extLst>
              </p:cNvPr>
              <p:cNvSpPr/>
              <p:nvPr/>
            </p:nvSpPr>
            <p:spPr>
              <a:xfrm>
                <a:off x="7051023" y="5779989"/>
                <a:ext cx="120006" cy="120006"/>
              </a:xfrm>
              <a:prstGeom prst="ellipse">
                <a:avLst/>
              </a:prstGeom>
              <a:solidFill>
                <a:srgbClr val="0E10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E3D46352-432F-49ED-AE81-40E5C0EED8BC}"/>
                  </a:ext>
                </a:extLst>
              </p:cNvPr>
              <p:cNvSpPr/>
              <p:nvPr/>
            </p:nvSpPr>
            <p:spPr>
              <a:xfrm>
                <a:off x="7231302" y="5779989"/>
                <a:ext cx="120006" cy="120006"/>
              </a:xfrm>
              <a:prstGeom prst="ellipse">
                <a:avLst/>
              </a:prstGeom>
              <a:solidFill>
                <a:srgbClr val="CF50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BD6D1A18-53CD-4F97-BEDC-651845636F89}"/>
                  </a:ext>
                </a:extLst>
              </p:cNvPr>
              <p:cNvSpPr/>
              <p:nvPr/>
            </p:nvSpPr>
            <p:spPr>
              <a:xfrm>
                <a:off x="7231302" y="6167745"/>
                <a:ext cx="120006" cy="120006"/>
              </a:xfrm>
              <a:prstGeom prst="ellipse">
                <a:avLst/>
              </a:prstGeom>
              <a:solidFill>
                <a:srgbClr val="111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60520AF7-A7A5-4D48-9264-26D092811C4B}"/>
                  </a:ext>
                </a:extLst>
              </p:cNvPr>
              <p:cNvSpPr/>
              <p:nvPr/>
            </p:nvSpPr>
            <p:spPr>
              <a:xfrm>
                <a:off x="7415671" y="6167745"/>
                <a:ext cx="120006" cy="120006"/>
              </a:xfrm>
              <a:prstGeom prst="ellipse">
                <a:avLst/>
              </a:prstGeom>
              <a:solidFill>
                <a:srgbClr val="7DA4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1693695E-B099-499A-9817-61D872335935}"/>
                  </a:ext>
                </a:extLst>
              </p:cNvPr>
              <p:cNvSpPr/>
              <p:nvPr/>
            </p:nvSpPr>
            <p:spPr>
              <a:xfrm>
                <a:off x="7415671" y="5774145"/>
                <a:ext cx="120006" cy="120006"/>
              </a:xfrm>
              <a:prstGeom prst="ellipse">
                <a:avLst/>
              </a:prstGeom>
              <a:solidFill>
                <a:srgbClr val="4F5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4A4CC9E5-A8BA-497B-8CBD-7E0108D77F02}"/>
              </a:ext>
            </a:extLst>
          </p:cNvPr>
          <p:cNvGrpSpPr/>
          <p:nvPr/>
        </p:nvGrpSpPr>
        <p:grpSpPr>
          <a:xfrm>
            <a:off x="265931" y="4770789"/>
            <a:ext cx="1496610" cy="859595"/>
            <a:chOff x="4981870" y="4567017"/>
            <a:chExt cx="1351668" cy="859595"/>
          </a:xfrm>
        </p:grpSpPr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xmlns="" id="{C84C6D87-F49A-4BF9-B0A2-3ED537AC1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877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866321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xmlns="" id="{5DEDE0A7-CAE1-4D60-88EA-1C40067E1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351668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Шарф «</a:t>
              </a:r>
              <a:r>
                <a:rPr lang="en-US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Nordend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FC7F0E36-E5F3-4E9C-8E11-A6623E825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118835"/>
              <a:ext cx="87000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BFEADB5C-AD17-44EA-A785-E2135EADE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504" y="654243"/>
            <a:ext cx="3366832" cy="31584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93469CA1-D7B5-46EC-B584-A64313DC9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757" y="3248045"/>
            <a:ext cx="3366832" cy="3605753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4DDC4C73-CDCD-4379-99F4-9BA945447758}"/>
              </a:ext>
            </a:extLst>
          </p:cNvPr>
          <p:cNvGrpSpPr/>
          <p:nvPr/>
        </p:nvGrpSpPr>
        <p:grpSpPr>
          <a:xfrm>
            <a:off x="7125376" y="1279127"/>
            <a:ext cx="1496610" cy="859595"/>
            <a:chOff x="6091786" y="5653131"/>
            <a:chExt cx="1496610" cy="859595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C817FBF8-77D0-45B2-BA13-B847DBC71CCD}"/>
                </a:ext>
              </a:extLst>
            </p:cNvPr>
            <p:cNvGrpSpPr/>
            <p:nvPr/>
          </p:nvGrpSpPr>
          <p:grpSpPr>
            <a:xfrm>
              <a:off x="6091786" y="5653131"/>
              <a:ext cx="1496610" cy="859595"/>
              <a:chOff x="4981870" y="4567017"/>
              <a:chExt cx="1351668" cy="859595"/>
            </a:xfrm>
          </p:grpSpPr>
          <p:sp>
            <p:nvSpPr>
              <p:cNvPr id="69" name="TextBox 11">
                <a:extLst>
                  <a:ext uri="{FF2B5EF4-FFF2-40B4-BE49-F238E27FC236}">
                    <a16:creationId xmlns:a16="http://schemas.microsoft.com/office/drawing/2014/main" xmlns="" id="{68594852-25C0-4826-A25A-0B088B03D6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588777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866331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70" name="TextBox 12">
                <a:extLst>
                  <a:ext uri="{FF2B5EF4-FFF2-40B4-BE49-F238E27FC236}">
                    <a16:creationId xmlns:a16="http://schemas.microsoft.com/office/drawing/2014/main" xmlns="" id="{B1E1FD60-D5E0-4418-AFC8-B5D9D8AFE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351668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Шарф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Dunant»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5152D080-99EF-44E3-BF42-DB3EF22B7D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18835"/>
                <a:ext cx="87000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49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0B81D6F5-5A2D-4B6F-8D32-B948754B47BE}"/>
                </a:ext>
              </a:extLst>
            </p:cNvPr>
            <p:cNvGrpSpPr/>
            <p:nvPr/>
          </p:nvGrpSpPr>
          <p:grpSpPr>
            <a:xfrm>
              <a:off x="6684639" y="5774145"/>
              <a:ext cx="851038" cy="513606"/>
              <a:chOff x="6684639" y="5774145"/>
              <a:chExt cx="851038" cy="513606"/>
            </a:xfrm>
          </p:grpSpPr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xmlns="" id="{BA84EBAA-01A6-4412-9602-2A6FE08B7DDF}"/>
                  </a:ext>
                </a:extLst>
              </p:cNvPr>
              <p:cNvSpPr/>
              <p:nvPr/>
            </p:nvSpPr>
            <p:spPr>
              <a:xfrm>
                <a:off x="6684639" y="5779989"/>
                <a:ext cx="120006" cy="120006"/>
              </a:xfrm>
              <a:prstGeom prst="ellipse">
                <a:avLst/>
              </a:prstGeom>
              <a:solidFill>
                <a:srgbClr val="8803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xmlns="" id="{5A2ECB2C-AD4D-4614-9ABC-8B3C051B279C}"/>
                  </a:ext>
                </a:extLst>
              </p:cNvPr>
              <p:cNvSpPr/>
              <p:nvPr/>
            </p:nvSpPr>
            <p:spPr>
              <a:xfrm>
                <a:off x="6867831" y="5779989"/>
                <a:ext cx="120006" cy="120006"/>
              </a:xfrm>
              <a:prstGeom prst="ellipse">
                <a:avLst/>
              </a:prstGeom>
              <a:solidFill>
                <a:srgbClr val="160D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xmlns="" id="{EE12F485-A161-4457-9A14-40C980B6EC20}"/>
                  </a:ext>
                </a:extLst>
              </p:cNvPr>
              <p:cNvSpPr/>
              <p:nvPr/>
            </p:nvSpPr>
            <p:spPr>
              <a:xfrm>
                <a:off x="7051023" y="5779989"/>
                <a:ext cx="120006" cy="120006"/>
              </a:xfrm>
              <a:prstGeom prst="ellipse">
                <a:avLst/>
              </a:prstGeom>
              <a:solidFill>
                <a:srgbClr val="0E10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3F264F51-88B2-4560-81E6-AB17BDE8A141}"/>
                  </a:ext>
                </a:extLst>
              </p:cNvPr>
              <p:cNvSpPr/>
              <p:nvPr/>
            </p:nvSpPr>
            <p:spPr>
              <a:xfrm>
                <a:off x="7231302" y="5779989"/>
                <a:ext cx="120006" cy="120006"/>
              </a:xfrm>
              <a:prstGeom prst="ellipse">
                <a:avLst/>
              </a:prstGeom>
              <a:solidFill>
                <a:srgbClr val="CF50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A91B9CEF-48B9-494F-BDBA-A877DA51DE9D}"/>
                  </a:ext>
                </a:extLst>
              </p:cNvPr>
              <p:cNvSpPr/>
              <p:nvPr/>
            </p:nvSpPr>
            <p:spPr>
              <a:xfrm>
                <a:off x="7231302" y="6167745"/>
                <a:ext cx="120006" cy="120006"/>
              </a:xfrm>
              <a:prstGeom prst="ellipse">
                <a:avLst/>
              </a:prstGeom>
              <a:solidFill>
                <a:srgbClr val="111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32D1C11E-DB55-41CC-91A8-730875A35813}"/>
                  </a:ext>
                </a:extLst>
              </p:cNvPr>
              <p:cNvSpPr/>
              <p:nvPr/>
            </p:nvSpPr>
            <p:spPr>
              <a:xfrm>
                <a:off x="7415671" y="6167745"/>
                <a:ext cx="120006" cy="120006"/>
              </a:xfrm>
              <a:prstGeom prst="ellipse">
                <a:avLst/>
              </a:prstGeom>
              <a:solidFill>
                <a:srgbClr val="7DA4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83A0D102-CB1C-48BE-9B02-774E819E2373}"/>
                  </a:ext>
                </a:extLst>
              </p:cNvPr>
              <p:cNvSpPr/>
              <p:nvPr/>
            </p:nvSpPr>
            <p:spPr>
              <a:xfrm>
                <a:off x="7415671" y="5774145"/>
                <a:ext cx="120006" cy="120006"/>
              </a:xfrm>
              <a:prstGeom prst="ellipse">
                <a:avLst/>
              </a:prstGeom>
              <a:solidFill>
                <a:srgbClr val="4F5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0D5A531-A8B4-470B-AA68-F4731E2CCA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353" y="2642995"/>
            <a:ext cx="3027960" cy="318509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D6A0DF11-4BC9-414A-BFBB-556D0A3C45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927" y="235918"/>
            <a:ext cx="753541" cy="317168"/>
          </a:xfrm>
          <a:prstGeom prst="rect">
            <a:avLst/>
          </a:prstGeom>
        </p:spPr>
      </p:pic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701EF876-3C3C-46FB-900A-9A191226213C}"/>
              </a:ext>
            </a:extLst>
          </p:cNvPr>
          <p:cNvSpPr/>
          <p:nvPr/>
        </p:nvSpPr>
        <p:spPr>
          <a:xfrm>
            <a:off x="1036995" y="4899966"/>
            <a:ext cx="120006" cy="120006"/>
          </a:xfrm>
          <a:prstGeom prst="ellipse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32C2AB1D-ACED-4196-9BED-AC0ABF31AD4F}"/>
              </a:ext>
            </a:extLst>
          </p:cNvPr>
          <p:cNvSpPr/>
          <p:nvPr/>
        </p:nvSpPr>
        <p:spPr>
          <a:xfrm>
            <a:off x="1220187" y="4899966"/>
            <a:ext cx="120006" cy="120006"/>
          </a:xfrm>
          <a:prstGeom prst="ellipse">
            <a:avLst/>
          </a:prstGeom>
          <a:solidFill>
            <a:srgbClr val="2C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A64628E9-4AC9-4344-A85E-641016F09514}"/>
              </a:ext>
            </a:extLst>
          </p:cNvPr>
          <p:cNvSpPr/>
          <p:nvPr/>
        </p:nvSpPr>
        <p:spPr>
          <a:xfrm>
            <a:off x="1403379" y="4899966"/>
            <a:ext cx="120006" cy="120006"/>
          </a:xfrm>
          <a:prstGeom prst="ellipse">
            <a:avLst/>
          </a:prstGeom>
          <a:solidFill>
            <a:srgbClr val="2A2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27D0895B-3A11-4FCE-B25F-FDADE82E2981}"/>
              </a:ext>
            </a:extLst>
          </p:cNvPr>
          <p:cNvSpPr/>
          <p:nvPr/>
        </p:nvSpPr>
        <p:spPr>
          <a:xfrm>
            <a:off x="864331" y="4899966"/>
            <a:ext cx="120006" cy="120006"/>
          </a:xfrm>
          <a:prstGeom prst="ellipse">
            <a:avLst/>
          </a:prstGeom>
          <a:solidFill>
            <a:srgbClr val="79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95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D6A0DF11-4BC9-414A-BFBB-556D0A3C4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897" y="1179539"/>
            <a:ext cx="753541" cy="31716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65D8C739-320C-4CBA-BB56-D70AA90B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7005370" cy="6858000"/>
          </a:xfrm>
          <a:prstGeom prst="rect">
            <a:avLst/>
          </a:prstGeom>
        </p:spPr>
      </p:pic>
      <p:sp>
        <p:nvSpPr>
          <p:cNvPr id="73" name="Google Shape;173;p17">
            <a:extLst>
              <a:ext uri="{FF2B5EF4-FFF2-40B4-BE49-F238E27FC236}">
                <a16:creationId xmlns:a16="http://schemas.microsoft.com/office/drawing/2014/main" xmlns="" id="{9A497830-CBB2-4FC1-9684-3E740758BE8F}"/>
              </a:ext>
            </a:extLst>
          </p:cNvPr>
          <p:cNvSpPr txBox="1"/>
          <p:nvPr/>
        </p:nvSpPr>
        <p:spPr>
          <a:xfrm>
            <a:off x="7005371" y="4241261"/>
            <a:ext cx="2012136" cy="152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171450" indent="-171450">
              <a:lnSpc>
                <a:spcPct val="107000"/>
              </a:lnSpc>
              <a:buClr>
                <a:srgbClr val="434343"/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  <a:sym typeface="Open Sans Light"/>
              </a:rPr>
              <a:t>прямой силуэт</a:t>
            </a:r>
          </a:p>
          <a:p>
            <a:pPr marL="171450" indent="-171450">
              <a:lnSpc>
                <a:spcPct val="107000"/>
              </a:lnSpc>
              <a:buClr>
                <a:srgbClr val="434343"/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  <a:sym typeface="Open Sans Light"/>
              </a:rPr>
              <a:t>ткань из смеси хлопка и полиэстера, а значит меньше мнётся во время носки, быстрее сохнет после стирки</a:t>
            </a:r>
          </a:p>
          <a:p>
            <a:pPr marL="171450" indent="-171450">
              <a:lnSpc>
                <a:spcPct val="107000"/>
              </a:lnSpc>
              <a:buClr>
                <a:srgbClr val="434343"/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  <a:sym typeface="Open Sans Light"/>
              </a:rPr>
              <a:t>удобный нагрудный карман</a:t>
            </a: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xmlns="" id="{44477BBF-B2F9-4B64-A74C-5698F8C992A4}"/>
              </a:ext>
            </a:extLst>
          </p:cNvPr>
          <p:cNvGrpSpPr/>
          <p:nvPr/>
        </p:nvGrpSpPr>
        <p:grpSpPr>
          <a:xfrm>
            <a:off x="7135572" y="2656955"/>
            <a:ext cx="1881933" cy="1268159"/>
            <a:chOff x="6091784" y="5653131"/>
            <a:chExt cx="1881933" cy="1268159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xmlns="" id="{F0668FF3-D598-47EF-9443-FBBC16F834BC}"/>
                </a:ext>
              </a:extLst>
            </p:cNvPr>
            <p:cNvGrpSpPr/>
            <p:nvPr/>
          </p:nvGrpSpPr>
          <p:grpSpPr>
            <a:xfrm>
              <a:off x="6091784" y="5653131"/>
              <a:ext cx="1881933" cy="1268159"/>
              <a:chOff x="4981869" y="4567017"/>
              <a:chExt cx="1699674" cy="1268159"/>
            </a:xfrm>
          </p:grpSpPr>
          <p:sp>
            <p:nvSpPr>
              <p:cNvPr id="93" name="TextBox 11">
                <a:extLst>
                  <a:ext uri="{FF2B5EF4-FFF2-40B4-BE49-F238E27FC236}">
                    <a16:creationId xmlns:a16="http://schemas.microsoft.com/office/drawing/2014/main" xmlns="" id="{9898CB72-B5EC-4ECE-A2A8-9E7521CBD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87928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38178C01</a:t>
                </a:r>
              </a:p>
            </p:txBody>
          </p:sp>
          <p:sp>
            <p:nvSpPr>
              <p:cNvPr id="94" name="TextBox 12">
                <a:extLst>
                  <a:ext uri="{FF2B5EF4-FFF2-40B4-BE49-F238E27FC236}">
                    <a16:creationId xmlns:a16="http://schemas.microsoft.com/office/drawing/2014/main" xmlns="" id="{0CC3F3F9-E65E-4B2D-B989-3F32A6E8A6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699674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Рубашка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Houston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мужская с длинным рукавом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E162079D-A895-4327-904C-885FAD2AF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527399"/>
                <a:ext cx="116680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215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09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xmlns="" id="{0D9EA618-BCDC-4134-811E-1A2C3BBD53C6}"/>
                </a:ext>
              </a:extLst>
            </p:cNvPr>
            <p:cNvGrpSpPr/>
            <p:nvPr/>
          </p:nvGrpSpPr>
          <p:grpSpPr>
            <a:xfrm>
              <a:off x="6840282" y="5779989"/>
              <a:ext cx="303198" cy="120006"/>
              <a:chOff x="6840282" y="5779989"/>
              <a:chExt cx="303198" cy="120006"/>
            </a:xfrm>
          </p:grpSpPr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xmlns="" id="{A9029D8C-DEE3-46DC-8AEE-ED5F83F2F341}"/>
                  </a:ext>
                </a:extLst>
              </p:cNvPr>
              <p:cNvSpPr/>
              <p:nvPr/>
            </p:nvSpPr>
            <p:spPr>
              <a:xfrm>
                <a:off x="6840282" y="5779989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xmlns="" id="{CE46669B-87AA-4BCE-9147-39C97C0A7B2D}"/>
                  </a:ext>
                </a:extLst>
              </p:cNvPr>
              <p:cNvSpPr/>
              <p:nvPr/>
            </p:nvSpPr>
            <p:spPr>
              <a:xfrm>
                <a:off x="7023474" y="5779989"/>
                <a:ext cx="120006" cy="120006"/>
              </a:xfrm>
              <a:prstGeom prst="ellipse">
                <a:avLst/>
              </a:prstGeom>
              <a:solidFill>
                <a:srgbClr val="3B8A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87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2FA0B5-737B-4548-BBA6-EBF83BA87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37" y="0"/>
            <a:ext cx="9144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96461BE-D8D4-42AC-99E5-B28175090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110" y="201056"/>
            <a:ext cx="969089" cy="407893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4B96DDF-EF1B-44E4-B02B-8A2724FE667C}"/>
              </a:ext>
            </a:extLst>
          </p:cNvPr>
          <p:cNvGrpSpPr/>
          <p:nvPr/>
        </p:nvGrpSpPr>
        <p:grpSpPr>
          <a:xfrm>
            <a:off x="6982484" y="2562427"/>
            <a:ext cx="1888745" cy="859595"/>
            <a:chOff x="1018751" y="3195948"/>
            <a:chExt cx="1888745" cy="859595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8DADC087-2A12-4E57-9D85-DC30526C082E}"/>
                </a:ext>
              </a:extLst>
            </p:cNvPr>
            <p:cNvGrpSpPr/>
            <p:nvPr/>
          </p:nvGrpSpPr>
          <p:grpSpPr>
            <a:xfrm>
              <a:off x="1719185" y="3322806"/>
              <a:ext cx="486390" cy="120006"/>
              <a:chOff x="1316802" y="5761888"/>
              <a:chExt cx="486390" cy="120006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99294088-2C2A-48DE-AE7B-3A5BC498E255}"/>
                  </a:ext>
                </a:extLst>
              </p:cNvPr>
              <p:cNvSpPr/>
              <p:nvPr/>
            </p:nvSpPr>
            <p:spPr>
              <a:xfrm>
                <a:off x="1316802" y="5761888"/>
                <a:ext cx="120006" cy="120006"/>
              </a:xfrm>
              <a:prstGeom prst="ellipse">
                <a:avLst/>
              </a:prstGeom>
              <a:solidFill>
                <a:srgbClr val="121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xmlns="" id="{0EAA1151-79AC-4622-B63E-D9ECE8EAEEA6}"/>
                  </a:ext>
                </a:extLst>
              </p:cNvPr>
              <p:cNvSpPr/>
              <p:nvPr/>
            </p:nvSpPr>
            <p:spPr>
              <a:xfrm>
                <a:off x="1499994" y="5761888"/>
                <a:ext cx="120006" cy="120006"/>
              </a:xfrm>
              <a:prstGeom prst="ellipse">
                <a:avLst/>
              </a:prstGeom>
              <a:solidFill>
                <a:srgbClr val="1A3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1202C488-9D1C-4434-A7DB-A54FC9A786A2}"/>
                  </a:ext>
                </a:extLst>
              </p:cNvPr>
              <p:cNvSpPr/>
              <p:nvPr/>
            </p:nvSpPr>
            <p:spPr>
              <a:xfrm>
                <a:off x="1683186" y="5761888"/>
                <a:ext cx="120006" cy="120006"/>
              </a:xfrm>
              <a:prstGeom prst="ellipse">
                <a:avLst/>
              </a:prstGeom>
              <a:solidFill>
                <a:srgbClr val="B41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D489E760-12EB-4EA6-A6B1-9270778183D0}"/>
                </a:ext>
              </a:extLst>
            </p:cNvPr>
            <p:cNvGrpSpPr/>
            <p:nvPr/>
          </p:nvGrpSpPr>
          <p:grpSpPr>
            <a:xfrm>
              <a:off x="1018751" y="3195948"/>
              <a:ext cx="1888745" cy="859595"/>
              <a:chOff x="4981869" y="4567017"/>
              <a:chExt cx="1705826" cy="859595"/>
            </a:xfrm>
          </p:grpSpPr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xmlns="" id="{0EDE4652-6E2C-458E-9B75-9344969835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2596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1339107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xmlns="" id="{BA8D5FA7-BE8F-4B08-BAA5-A00F5001F4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705826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Бейсболка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Fargo»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F1B802B-D7A7-4AA8-81DF-3929185DE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18835"/>
                <a:ext cx="113708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339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54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A86F2D27-F81F-4894-A176-13D0013217BF}"/>
              </a:ext>
            </a:extLst>
          </p:cNvPr>
          <p:cNvGrpSpPr/>
          <p:nvPr/>
        </p:nvGrpSpPr>
        <p:grpSpPr>
          <a:xfrm>
            <a:off x="4291628" y="2562427"/>
            <a:ext cx="2050110" cy="1245080"/>
            <a:chOff x="6627726" y="4269723"/>
            <a:chExt cx="2050110" cy="124508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CEEC7704-3A4B-4AE4-A0BD-0089ACA6F0EF}"/>
                </a:ext>
              </a:extLst>
            </p:cNvPr>
            <p:cNvGrpSpPr/>
            <p:nvPr/>
          </p:nvGrpSpPr>
          <p:grpSpPr>
            <a:xfrm>
              <a:off x="7346089" y="4396581"/>
              <a:ext cx="486390" cy="120006"/>
              <a:chOff x="1316802" y="5761888"/>
              <a:chExt cx="486390" cy="120006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64F77FB7-57D4-4B37-A62F-0A6D09081DD8}"/>
                  </a:ext>
                </a:extLst>
              </p:cNvPr>
              <p:cNvSpPr/>
              <p:nvPr/>
            </p:nvSpPr>
            <p:spPr>
              <a:xfrm>
                <a:off x="1316802" y="5761888"/>
                <a:ext cx="120006" cy="120006"/>
              </a:xfrm>
              <a:prstGeom prst="ellipse">
                <a:avLst/>
              </a:prstGeom>
              <a:solidFill>
                <a:srgbClr val="121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6A099C44-1981-40A6-B86D-3DDC4D28B5EB}"/>
                  </a:ext>
                </a:extLst>
              </p:cNvPr>
              <p:cNvSpPr/>
              <p:nvPr/>
            </p:nvSpPr>
            <p:spPr>
              <a:xfrm>
                <a:off x="1499994" y="5761888"/>
                <a:ext cx="120006" cy="120006"/>
              </a:xfrm>
              <a:prstGeom prst="ellipse">
                <a:avLst/>
              </a:prstGeom>
              <a:solidFill>
                <a:srgbClr val="1A3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C64422A1-814F-4942-B120-AF1BA4ED1765}"/>
                  </a:ext>
                </a:extLst>
              </p:cNvPr>
              <p:cNvSpPr/>
              <p:nvPr/>
            </p:nvSpPr>
            <p:spPr>
              <a:xfrm>
                <a:off x="1683186" y="5761888"/>
                <a:ext cx="120006" cy="120006"/>
              </a:xfrm>
              <a:prstGeom prst="ellipse">
                <a:avLst/>
              </a:prstGeom>
              <a:solidFill>
                <a:srgbClr val="B41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39FAA7D0-AC86-4FAE-9187-4992D3CFA611}"/>
                </a:ext>
              </a:extLst>
            </p:cNvPr>
            <p:cNvGrpSpPr/>
            <p:nvPr/>
          </p:nvGrpSpPr>
          <p:grpSpPr>
            <a:xfrm>
              <a:off x="6627726" y="4269723"/>
              <a:ext cx="2050110" cy="1245080"/>
              <a:chOff x="4981869" y="4567017"/>
              <a:chExt cx="1851563" cy="1245080"/>
            </a:xfrm>
          </p:grpSpPr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xmlns="" id="{BDFC89AB-F3DE-4790-B259-0563021ABA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2597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1339302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xmlns="" id="{6AE4E958-D1EB-40D6-8157-4BC2C4423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851563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Бейсболка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Milwaukee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из переработанного полиэстера RPET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9DA5674-1865-42BB-A6CA-8EEB343A86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504320"/>
                <a:ext cx="98782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248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75E60D8A-E560-4E47-880A-B08C6E8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4" y="564727"/>
            <a:ext cx="2351142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БЕЙСБОЛКИ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AFC2D4F-410E-45B2-9C70-6D85A3519F70}"/>
              </a:ext>
            </a:extLst>
          </p:cNvPr>
          <p:cNvSpPr/>
          <p:nvPr/>
        </p:nvSpPr>
        <p:spPr>
          <a:xfrm>
            <a:off x="3104707" y="775071"/>
            <a:ext cx="603929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DBF9C385-7987-42FB-8BF6-46D0B24EAE0A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73F054-7AA9-4CF9-BC01-2E60E74EA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539" y="1041771"/>
            <a:ext cx="3278461" cy="317091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B52DA7-1BB8-444E-B1E5-5848D03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3" y="564727"/>
            <a:ext cx="5092162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СВЕТООТРАЖАЮЩАЯ СЕРИЯ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486113-4CD3-4617-B532-0C95D1F69673}"/>
              </a:ext>
            </a:extLst>
          </p:cNvPr>
          <p:cNvSpPr/>
          <p:nvPr/>
        </p:nvSpPr>
        <p:spPr>
          <a:xfrm>
            <a:off x="5865541" y="775071"/>
            <a:ext cx="3278461" cy="266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BFEC56-0A8C-47E4-81E8-A066A22B996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F245FA41-8BC7-4180-93BB-70993A36283F}"/>
              </a:ext>
            </a:extLst>
          </p:cNvPr>
          <p:cNvGrpSpPr/>
          <p:nvPr/>
        </p:nvGrpSpPr>
        <p:grpSpPr>
          <a:xfrm>
            <a:off x="260531" y="1334082"/>
            <a:ext cx="2354804" cy="1265381"/>
            <a:chOff x="5023173" y="1249809"/>
            <a:chExt cx="2354804" cy="1265381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xmlns="" id="{9144B7A9-526B-44AF-A859-1F8AE0562D39}"/>
                </a:ext>
              </a:extLst>
            </p:cNvPr>
            <p:cNvGrpSpPr/>
            <p:nvPr/>
          </p:nvGrpSpPr>
          <p:grpSpPr>
            <a:xfrm>
              <a:off x="5688630" y="1376667"/>
              <a:ext cx="303198" cy="120006"/>
              <a:chOff x="1215201" y="5761888"/>
              <a:chExt cx="303198" cy="120006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F70C6C54-8941-48A9-AE08-1C6B80F7048B}"/>
                  </a:ext>
                </a:extLst>
              </p:cNvPr>
              <p:cNvSpPr/>
              <p:nvPr/>
            </p:nvSpPr>
            <p:spPr>
              <a:xfrm>
                <a:off x="1215201" y="5761888"/>
                <a:ext cx="120006" cy="120006"/>
              </a:xfrm>
              <a:prstGeom prst="ellipse">
                <a:avLst/>
              </a:prstGeom>
              <a:solidFill>
                <a:srgbClr val="484C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3B6919EA-CBC5-457B-B082-1CBDC8357FE1}"/>
                  </a:ext>
                </a:extLst>
              </p:cNvPr>
              <p:cNvSpPr/>
              <p:nvPr/>
            </p:nvSpPr>
            <p:spPr>
              <a:xfrm>
                <a:off x="1398393" y="5761888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69953E6F-C963-41C0-B7BD-65974C7A7272}"/>
                </a:ext>
              </a:extLst>
            </p:cNvPr>
            <p:cNvGrpSpPr/>
            <p:nvPr/>
          </p:nvGrpSpPr>
          <p:grpSpPr>
            <a:xfrm>
              <a:off x="5023173" y="1249809"/>
              <a:ext cx="2354804" cy="1265381"/>
              <a:chOff x="4981869" y="4567017"/>
              <a:chExt cx="2126749" cy="1265381"/>
            </a:xfrm>
          </p:grpSpPr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xmlns="" id="{1820E420-B149-4D3C-A0C3-8780D67FD6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5081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887132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xmlns="" id="{DEBD5289-0E07-40EF-A0F1-06F3245BF8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2126749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Рюкзак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Reflex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для ноутбука 15,6" со светоотражающим эффектом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721D8F6A-C0E6-40D1-BD6B-5CA3DF661E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24621"/>
                <a:ext cx="1133720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864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088998-C4CD-4D69-B085-F0C2D0978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803" y="2141071"/>
            <a:ext cx="4106563" cy="45973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661206-3F87-4D94-98B8-4B4179B24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37" y="2291686"/>
            <a:ext cx="2712261" cy="422768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1C5325A0-39E3-4E86-A37B-8131F7FFCEBF}"/>
              </a:ext>
            </a:extLst>
          </p:cNvPr>
          <p:cNvGrpSpPr/>
          <p:nvPr/>
        </p:nvGrpSpPr>
        <p:grpSpPr>
          <a:xfrm>
            <a:off x="6977831" y="4425743"/>
            <a:ext cx="1949988" cy="1265381"/>
            <a:chOff x="5023173" y="1249809"/>
            <a:chExt cx="1949988" cy="1265381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69E2DB79-2465-47FA-8B46-1142AD68D1EA}"/>
                </a:ext>
              </a:extLst>
            </p:cNvPr>
            <p:cNvGrpSpPr/>
            <p:nvPr/>
          </p:nvGrpSpPr>
          <p:grpSpPr>
            <a:xfrm>
              <a:off x="5688630" y="1376667"/>
              <a:ext cx="303198" cy="120006"/>
              <a:chOff x="1215201" y="5761888"/>
              <a:chExt cx="303198" cy="120006"/>
            </a:xfrm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47E3AE69-1B56-440B-9B9B-27073620C440}"/>
                  </a:ext>
                </a:extLst>
              </p:cNvPr>
              <p:cNvSpPr/>
              <p:nvPr/>
            </p:nvSpPr>
            <p:spPr>
              <a:xfrm>
                <a:off x="1215201" y="5761888"/>
                <a:ext cx="120006" cy="120006"/>
              </a:xfrm>
              <a:prstGeom prst="ellipse">
                <a:avLst/>
              </a:prstGeom>
              <a:solidFill>
                <a:srgbClr val="484C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2C2A71DB-9D30-4CAC-9D58-1C7F8B7E8B2E}"/>
                  </a:ext>
                </a:extLst>
              </p:cNvPr>
              <p:cNvSpPr/>
              <p:nvPr/>
            </p:nvSpPr>
            <p:spPr>
              <a:xfrm>
                <a:off x="1398393" y="5761888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xmlns="" id="{FEA8A84A-D799-4AE5-B563-55DE573C863C}"/>
                </a:ext>
              </a:extLst>
            </p:cNvPr>
            <p:cNvGrpSpPr/>
            <p:nvPr/>
          </p:nvGrpSpPr>
          <p:grpSpPr>
            <a:xfrm>
              <a:off x="5023173" y="1249809"/>
              <a:ext cx="1949988" cy="1265381"/>
              <a:chOff x="4981869" y="4567017"/>
              <a:chExt cx="1761138" cy="1265381"/>
            </a:xfrm>
          </p:grpSpPr>
          <p:sp>
            <p:nvSpPr>
              <p:cNvPr id="63" name="TextBox 11">
                <a:extLst>
                  <a:ext uri="{FF2B5EF4-FFF2-40B4-BE49-F238E27FC236}">
                    <a16:creationId xmlns:a16="http://schemas.microsoft.com/office/drawing/2014/main" xmlns="" id="{606CFC27-C263-489B-9EBE-799162CD8A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5081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887172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4" name="TextBox 12">
                <a:extLst>
                  <a:ext uri="{FF2B5EF4-FFF2-40B4-BE49-F238E27FC236}">
                    <a16:creationId xmlns:a16="http://schemas.microsoft.com/office/drawing/2014/main" xmlns="" id="{943EEF1E-8F31-440E-ADB7-771BA880C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761138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Рюкзак-мешок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Reflex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со светоотражающим эффектом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34AF2AF4-3F53-456A-B071-EB7D6BC8E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24621"/>
                <a:ext cx="1133720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55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53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7545F12-ED78-4F44-B335-DF78097B1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81" y="1041773"/>
            <a:ext cx="5994246" cy="581622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B52DA7-1BB8-444E-B1E5-5848D03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3" y="564727"/>
            <a:ext cx="5092162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СУМКИ И РЮКЗАКИ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486113-4CD3-4617-B532-0C95D1F69673}"/>
              </a:ext>
            </a:extLst>
          </p:cNvPr>
          <p:cNvSpPr/>
          <p:nvPr/>
        </p:nvSpPr>
        <p:spPr>
          <a:xfrm>
            <a:off x="4380615" y="775071"/>
            <a:ext cx="4763388" cy="266700"/>
          </a:xfrm>
          <a:prstGeom prst="rect">
            <a:avLst/>
          </a:prstGeom>
          <a:solidFill>
            <a:srgbClr val="4F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BFEC56-0A8C-47E4-81E8-A066A22B996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4F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F245FA41-8BC7-4180-93BB-70993A36283F}"/>
              </a:ext>
            </a:extLst>
          </p:cNvPr>
          <p:cNvGrpSpPr/>
          <p:nvPr/>
        </p:nvGrpSpPr>
        <p:grpSpPr>
          <a:xfrm>
            <a:off x="6560311" y="1228713"/>
            <a:ext cx="2437375" cy="1066601"/>
            <a:chOff x="5023173" y="1249809"/>
            <a:chExt cx="2437375" cy="1066601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xmlns="" id="{9144B7A9-526B-44AF-A859-1F8AE0562D39}"/>
                </a:ext>
              </a:extLst>
            </p:cNvPr>
            <p:cNvGrpSpPr/>
            <p:nvPr/>
          </p:nvGrpSpPr>
          <p:grpSpPr>
            <a:xfrm>
              <a:off x="5657315" y="1373535"/>
              <a:ext cx="685242" cy="120006"/>
              <a:chOff x="1183886" y="5758756"/>
              <a:chExt cx="685242" cy="120006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F70C6C54-8941-48A9-AE08-1C6B80F7048B}"/>
                  </a:ext>
                </a:extLst>
              </p:cNvPr>
              <p:cNvSpPr/>
              <p:nvPr/>
            </p:nvSpPr>
            <p:spPr>
              <a:xfrm>
                <a:off x="1183886" y="5758756"/>
                <a:ext cx="120006" cy="120006"/>
              </a:xfrm>
              <a:prstGeom prst="ellipse">
                <a:avLst/>
              </a:prstGeom>
              <a:solidFill>
                <a:srgbClr val="E2D5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3B6919EA-CBC5-457B-B082-1CBDC8357FE1}"/>
                  </a:ext>
                </a:extLst>
              </p:cNvPr>
              <p:cNvSpPr/>
              <p:nvPr/>
            </p:nvSpPr>
            <p:spPr>
              <a:xfrm>
                <a:off x="1372298" y="5758756"/>
                <a:ext cx="120006" cy="120006"/>
              </a:xfrm>
              <a:prstGeom prst="ellipse">
                <a:avLst/>
              </a:prstGeom>
              <a:solidFill>
                <a:srgbClr val="1A19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9ABE75ED-0EBA-4B48-8476-CD0CFE2920F2}"/>
                  </a:ext>
                </a:extLst>
              </p:cNvPr>
              <p:cNvSpPr/>
              <p:nvPr/>
            </p:nvSpPr>
            <p:spPr>
              <a:xfrm>
                <a:off x="1560710" y="5758756"/>
                <a:ext cx="120006" cy="120006"/>
              </a:xfrm>
              <a:prstGeom prst="ellipse">
                <a:avLst/>
              </a:prstGeom>
              <a:solidFill>
                <a:srgbClr val="710E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AAE85BB9-FC36-401A-A396-D49960573EE3}"/>
                  </a:ext>
                </a:extLst>
              </p:cNvPr>
              <p:cNvSpPr/>
              <p:nvPr/>
            </p:nvSpPr>
            <p:spPr>
              <a:xfrm>
                <a:off x="1749122" y="5758756"/>
                <a:ext cx="120006" cy="120006"/>
              </a:xfrm>
              <a:prstGeom prst="ellipse">
                <a:avLst/>
              </a:prstGeom>
              <a:solidFill>
                <a:srgbClr val="181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69953E6F-C963-41C0-B7BD-65974C7A7272}"/>
                </a:ext>
              </a:extLst>
            </p:cNvPr>
            <p:cNvGrpSpPr/>
            <p:nvPr/>
          </p:nvGrpSpPr>
          <p:grpSpPr>
            <a:xfrm>
              <a:off x="5023173" y="1249809"/>
              <a:ext cx="2437375" cy="1066601"/>
              <a:chOff x="4981868" y="4567017"/>
              <a:chExt cx="2201323" cy="1066601"/>
            </a:xfrm>
          </p:grpSpPr>
          <p:sp>
            <p:nvSpPr>
              <p:cNvPr id="54" name="TextBox 11">
                <a:extLst>
                  <a:ext uri="{FF2B5EF4-FFF2-40B4-BE49-F238E27FC236}">
                    <a16:creationId xmlns:a16="http://schemas.microsoft.com/office/drawing/2014/main" xmlns="" id="{1820E420-B149-4D3C-A0C3-8780D67FD6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57272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837309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xmlns="" id="{DEBD5289-0E07-40EF-A0F1-06F3245BF8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8" y="4808037"/>
                <a:ext cx="2201323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Косметичка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Mesh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хлопковая с сетчатой вставкой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721D8F6A-C0E6-40D1-BD6B-5CA3DF661E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25841"/>
                <a:ext cx="1133720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FEA8A84A-D799-4AE5-B563-55DE573C863C}"/>
              </a:ext>
            </a:extLst>
          </p:cNvPr>
          <p:cNvGrpSpPr/>
          <p:nvPr/>
        </p:nvGrpSpPr>
        <p:grpSpPr>
          <a:xfrm>
            <a:off x="6458369" y="5555743"/>
            <a:ext cx="1635602" cy="1054372"/>
            <a:chOff x="4981869" y="4567017"/>
            <a:chExt cx="1477199" cy="1054372"/>
          </a:xfrm>
        </p:grpSpPr>
        <p:sp>
          <p:nvSpPr>
            <p:cNvPr id="63" name="TextBox 11">
              <a:extLst>
                <a:ext uri="{FF2B5EF4-FFF2-40B4-BE49-F238E27FC236}">
                  <a16:creationId xmlns:a16="http://schemas.microsoft.com/office/drawing/2014/main" xmlns="" id="{606CFC27-C263-489B-9EBE-799162CD8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601008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839528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xmlns="" id="{943EEF1E-8F31-440E-ADB7-771BA880C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69" y="4808037"/>
              <a:ext cx="1477199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Косметичка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Felt»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RPET-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фетра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4AF2AF4-3F53-456A-B071-EB7D6BC8E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3612"/>
              <a:ext cx="113372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247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03DB22-45CC-4E64-B80E-EB3BBBBD3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369" y="2456684"/>
            <a:ext cx="2320256" cy="21725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7AA040D-D3A4-43EF-AE23-EECFFF8E3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45" y="3855447"/>
            <a:ext cx="2268850" cy="2101829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AF9053AA-41A6-40EC-817E-7BF9FF9587E3}"/>
              </a:ext>
            </a:extLst>
          </p:cNvPr>
          <p:cNvGrpSpPr/>
          <p:nvPr/>
        </p:nvGrpSpPr>
        <p:grpSpPr>
          <a:xfrm>
            <a:off x="3197077" y="1814652"/>
            <a:ext cx="1949988" cy="1056058"/>
            <a:chOff x="4981869" y="4567017"/>
            <a:chExt cx="1761138" cy="1056058"/>
          </a:xfrm>
        </p:grpSpPr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xmlns="" id="{0C67EE18-DB88-4C02-8BE9-DC5017D6E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69550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955148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xmlns="" id="{F784D73C-B4FE-4E53-A14D-787A0B1F0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69" y="4808037"/>
              <a:ext cx="1761138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Хлопковая сумка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Sandy»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8488163-5E32-403A-BB55-8FF9CA688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5298"/>
              <a:ext cx="1022538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373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DE7AAD4-4A61-4032-9666-719FAB6E4B6D}"/>
              </a:ext>
            </a:extLst>
          </p:cNvPr>
          <p:cNvGrpSpPr/>
          <p:nvPr/>
        </p:nvGrpSpPr>
        <p:grpSpPr>
          <a:xfrm>
            <a:off x="418536" y="1818864"/>
            <a:ext cx="1635602" cy="1054372"/>
            <a:chOff x="418536" y="1818864"/>
            <a:chExt cx="1635602" cy="1054372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83F5DFBA-E899-4CBB-8971-782B713138CA}"/>
                </a:ext>
              </a:extLst>
            </p:cNvPr>
            <p:cNvGrpSpPr/>
            <p:nvPr/>
          </p:nvGrpSpPr>
          <p:grpSpPr>
            <a:xfrm>
              <a:off x="418536" y="1818864"/>
              <a:ext cx="1635602" cy="1054372"/>
              <a:chOff x="4981869" y="4567017"/>
              <a:chExt cx="1477199" cy="1054372"/>
            </a:xfrm>
          </p:grpSpPr>
          <p:sp>
            <p:nvSpPr>
              <p:cNvPr id="49" name="TextBox 11">
                <a:extLst>
                  <a:ext uri="{FF2B5EF4-FFF2-40B4-BE49-F238E27FC236}">
                    <a16:creationId xmlns:a16="http://schemas.microsoft.com/office/drawing/2014/main" xmlns="" id="{2239BBDA-B0E7-45D4-A276-7969770A54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01008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952002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1" name="TextBox 12">
                <a:extLst>
                  <a:ext uri="{FF2B5EF4-FFF2-40B4-BE49-F238E27FC236}">
                    <a16:creationId xmlns:a16="http://schemas.microsoft.com/office/drawing/2014/main" xmlns="" id="{6031025E-ED07-4087-9C95-0DC9898A7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477199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Пляжная сумка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Seaside»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4DBA639B-F96B-4CA2-AE04-FA9C5A100B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3612"/>
                <a:ext cx="100231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585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190D5C49-A360-4FC5-8545-A85488800A79}"/>
                </a:ext>
              </a:extLst>
            </p:cNvPr>
            <p:cNvGrpSpPr/>
            <p:nvPr/>
          </p:nvGrpSpPr>
          <p:grpSpPr>
            <a:xfrm>
              <a:off x="992398" y="1939878"/>
              <a:ext cx="492609" cy="120006"/>
              <a:chOff x="1146129" y="5755540"/>
              <a:chExt cx="492609" cy="120006"/>
            </a:xfrm>
          </p:grpSpPr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42C23859-D55F-4695-8657-AF36A1BC7907}"/>
                  </a:ext>
                </a:extLst>
              </p:cNvPr>
              <p:cNvSpPr/>
              <p:nvPr/>
            </p:nvSpPr>
            <p:spPr>
              <a:xfrm>
                <a:off x="1146129" y="5755540"/>
                <a:ext cx="120006" cy="120006"/>
              </a:xfrm>
              <a:prstGeom prst="ellipse">
                <a:avLst/>
              </a:prstGeom>
              <a:solidFill>
                <a:srgbClr val="3C40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F252E5CF-5494-4371-AABA-0D362CE92BAA}"/>
                  </a:ext>
                </a:extLst>
              </p:cNvPr>
              <p:cNvSpPr/>
              <p:nvPr/>
            </p:nvSpPr>
            <p:spPr>
              <a:xfrm>
                <a:off x="1329321" y="5755540"/>
                <a:ext cx="120006" cy="120006"/>
              </a:xfrm>
              <a:prstGeom prst="ellipse">
                <a:avLst/>
              </a:prstGeom>
              <a:solidFill>
                <a:srgbClr val="EED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5F0FA544-6246-4F21-BDB1-1BB059386F78}"/>
                  </a:ext>
                </a:extLst>
              </p:cNvPr>
              <p:cNvSpPr/>
              <p:nvPr/>
            </p:nvSpPr>
            <p:spPr>
              <a:xfrm>
                <a:off x="1518732" y="5755540"/>
                <a:ext cx="120006" cy="120006"/>
              </a:xfrm>
              <a:prstGeom prst="ellipse">
                <a:avLst/>
              </a:prstGeom>
              <a:solidFill>
                <a:srgbClr val="CC34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8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9C69A5-5105-4DCC-B4AB-0FEEC4B5B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4676"/>
            <a:ext cx="6350315" cy="501332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8B52DA7-1BB8-444E-B1E5-5848D03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564727"/>
            <a:ext cx="5092162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ПЛЕДЫ И ТЕРМОКРУЖКИ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486113-4CD3-4617-B532-0C95D1F69673}"/>
              </a:ext>
            </a:extLst>
          </p:cNvPr>
          <p:cNvSpPr/>
          <p:nvPr/>
        </p:nvSpPr>
        <p:spPr>
          <a:xfrm>
            <a:off x="5309419" y="775071"/>
            <a:ext cx="3834584" cy="266700"/>
          </a:xfrm>
          <a:prstGeom prst="rect">
            <a:avLst/>
          </a:prstGeom>
          <a:solidFill>
            <a:srgbClr val="E0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BFEC56-0A8C-47E4-81E8-A066A22B996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E0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E926A757-DEEF-4AAD-AF76-BC8169B7FB46}"/>
              </a:ext>
            </a:extLst>
          </p:cNvPr>
          <p:cNvGrpSpPr/>
          <p:nvPr/>
        </p:nvGrpSpPr>
        <p:grpSpPr>
          <a:xfrm>
            <a:off x="2640942" y="3429000"/>
            <a:ext cx="1369320" cy="1054372"/>
            <a:chOff x="418538" y="1818864"/>
            <a:chExt cx="1369320" cy="1054372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BCB34205-02E5-4588-9AA8-CF60F4A7C793}"/>
                </a:ext>
              </a:extLst>
            </p:cNvPr>
            <p:cNvGrpSpPr/>
            <p:nvPr/>
          </p:nvGrpSpPr>
          <p:grpSpPr>
            <a:xfrm>
              <a:off x="418538" y="1818864"/>
              <a:ext cx="1369320" cy="1054372"/>
              <a:chOff x="4981869" y="4567017"/>
              <a:chExt cx="1236705" cy="1054372"/>
            </a:xfrm>
          </p:grpSpPr>
          <p:sp>
            <p:nvSpPr>
              <p:cNvPr id="60" name="TextBox 11">
                <a:extLst>
                  <a:ext uri="{FF2B5EF4-FFF2-40B4-BE49-F238E27FC236}">
                    <a16:creationId xmlns:a16="http://schemas.microsoft.com/office/drawing/2014/main" xmlns="" id="{00B59607-AFEC-4702-AA6B-E3B7B8B3FB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01008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835502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1" name="TextBox 12">
                <a:extLst>
                  <a:ext uri="{FF2B5EF4-FFF2-40B4-BE49-F238E27FC236}">
                    <a16:creationId xmlns:a16="http://schemas.microsoft.com/office/drawing/2014/main" xmlns="" id="{D4DBECCF-183D-4905-98F4-39E1BD9566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173854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Плед «</a:t>
                </a:r>
                <a:r>
                  <a:rPr lang="en-US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Warmy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шерстью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733AE190-610E-4C88-B5F1-68467E57BA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3612"/>
                <a:ext cx="113645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989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87F198C8-9D8D-4768-8BAA-6FB35EF265C9}"/>
                </a:ext>
              </a:extLst>
            </p:cNvPr>
            <p:cNvGrpSpPr/>
            <p:nvPr/>
          </p:nvGrpSpPr>
          <p:grpSpPr>
            <a:xfrm>
              <a:off x="1083016" y="1939878"/>
              <a:ext cx="698555" cy="120006"/>
              <a:chOff x="1236747" y="5755540"/>
              <a:chExt cx="698555" cy="120006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xmlns="" id="{BB93EF8C-96AA-4D32-B63D-316656137D55}"/>
                  </a:ext>
                </a:extLst>
              </p:cNvPr>
              <p:cNvSpPr/>
              <p:nvPr/>
            </p:nvSpPr>
            <p:spPr>
              <a:xfrm>
                <a:off x="1236747" y="5755540"/>
                <a:ext cx="120006" cy="120006"/>
              </a:xfrm>
              <a:prstGeom prst="ellipse">
                <a:avLst/>
              </a:prstGeom>
              <a:solidFill>
                <a:srgbClr val="60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xmlns="" id="{8D9E4894-3473-4415-A776-5D701984AD03}"/>
                  </a:ext>
                </a:extLst>
              </p:cNvPr>
              <p:cNvSpPr/>
              <p:nvPr/>
            </p:nvSpPr>
            <p:spPr>
              <a:xfrm>
                <a:off x="1429597" y="5755540"/>
                <a:ext cx="120006" cy="120006"/>
              </a:xfrm>
              <a:prstGeom prst="ellipse">
                <a:avLst/>
              </a:prstGeom>
              <a:solidFill>
                <a:srgbClr val="8386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8EEEC188-064F-4BDC-B56D-02BA5A6E165A}"/>
                  </a:ext>
                </a:extLst>
              </p:cNvPr>
              <p:cNvSpPr/>
              <p:nvPr/>
            </p:nvSpPr>
            <p:spPr>
              <a:xfrm>
                <a:off x="1622447" y="5755540"/>
                <a:ext cx="120006" cy="120006"/>
              </a:xfrm>
              <a:prstGeom prst="ellipse">
                <a:avLst/>
              </a:prstGeom>
              <a:solidFill>
                <a:srgbClr val="C8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EFF4D883-FB36-47F3-AAE3-006804EAB353}"/>
                  </a:ext>
                </a:extLst>
              </p:cNvPr>
              <p:cNvSpPr/>
              <p:nvPr/>
            </p:nvSpPr>
            <p:spPr>
              <a:xfrm>
                <a:off x="1815296" y="5755540"/>
                <a:ext cx="120006" cy="120006"/>
              </a:xfrm>
              <a:prstGeom prst="ellipse">
                <a:avLst/>
              </a:prstGeom>
              <a:solidFill>
                <a:srgbClr val="DFC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835E615-1B47-4490-B12F-2DD8A68FF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344" y="3550014"/>
            <a:ext cx="2805171" cy="2209530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36D51E22-18F7-46F7-AAF5-B4184460E270}"/>
              </a:ext>
            </a:extLst>
          </p:cNvPr>
          <p:cNvGrpSpPr/>
          <p:nvPr/>
        </p:nvGrpSpPr>
        <p:grpSpPr>
          <a:xfrm>
            <a:off x="6818653" y="1603840"/>
            <a:ext cx="2248464" cy="1285192"/>
            <a:chOff x="418539" y="1818864"/>
            <a:chExt cx="2248464" cy="1285192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xmlns="" id="{D6500552-B8AE-4A4C-BB88-77283357DF32}"/>
                </a:ext>
              </a:extLst>
            </p:cNvPr>
            <p:cNvGrpSpPr/>
            <p:nvPr/>
          </p:nvGrpSpPr>
          <p:grpSpPr>
            <a:xfrm>
              <a:off x="418539" y="1818864"/>
              <a:ext cx="2248464" cy="1285192"/>
              <a:chOff x="4981869" y="4567017"/>
              <a:chExt cx="2030706" cy="1285192"/>
            </a:xfrm>
          </p:grpSpPr>
          <p:sp>
            <p:nvSpPr>
              <p:cNvPr id="78" name="TextBox 11">
                <a:extLst>
                  <a:ext uri="{FF2B5EF4-FFF2-40B4-BE49-F238E27FC236}">
                    <a16:creationId xmlns:a16="http://schemas.microsoft.com/office/drawing/2014/main" xmlns="" id="{BD347A17-A08C-4CBB-BBA2-90F8A0CD39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567017"/>
                <a:ext cx="74032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700347.07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79" name="TextBox 12">
                <a:extLst>
                  <a:ext uri="{FF2B5EF4-FFF2-40B4-BE49-F238E27FC236}">
                    <a16:creationId xmlns:a16="http://schemas.microsoft.com/office/drawing/2014/main" xmlns="" id="{E3A6F57F-DB76-44FE-9040-B8F01793CD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2030706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Dreamy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hygge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пледом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термокружкой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C0A16715-11D5-4D52-B09C-5B6B24CD22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44432"/>
                <a:ext cx="113645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853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xmlns="" id="{9BEC29A3-E728-4874-8DAF-A5B6D96D22B3}"/>
                </a:ext>
              </a:extLst>
            </p:cNvPr>
            <p:cNvGrpSpPr/>
            <p:nvPr/>
          </p:nvGrpSpPr>
          <p:grpSpPr>
            <a:xfrm>
              <a:off x="1216182" y="1939878"/>
              <a:ext cx="884986" cy="120006"/>
              <a:chOff x="1369913" y="5755540"/>
              <a:chExt cx="884986" cy="120006"/>
            </a:xfrm>
          </p:grpSpPr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xmlns="" id="{168C68FD-6B64-4EF0-B699-4C3F3AC2835C}"/>
                  </a:ext>
                </a:extLst>
              </p:cNvPr>
              <p:cNvSpPr/>
              <p:nvPr/>
            </p:nvSpPr>
            <p:spPr>
              <a:xfrm>
                <a:off x="1369913" y="5755540"/>
                <a:ext cx="120006" cy="120006"/>
              </a:xfrm>
              <a:prstGeom prst="ellipse">
                <a:avLst/>
              </a:prstGeom>
              <a:solidFill>
                <a:srgbClr val="0E0E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xmlns="" id="{0F9C9989-37E5-4C6A-937C-4674A7A329DD}"/>
                  </a:ext>
                </a:extLst>
              </p:cNvPr>
              <p:cNvSpPr/>
              <p:nvPr/>
            </p:nvSpPr>
            <p:spPr>
              <a:xfrm>
                <a:off x="1562763" y="5755540"/>
                <a:ext cx="120006" cy="120006"/>
              </a:xfrm>
              <a:prstGeom prst="ellipse">
                <a:avLst/>
              </a:prstGeom>
              <a:solidFill>
                <a:srgbClr val="EABA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xmlns="" id="{81E59076-E42A-43A4-8631-22BBB4EE1B47}"/>
                  </a:ext>
                </a:extLst>
              </p:cNvPr>
              <p:cNvSpPr/>
              <p:nvPr/>
            </p:nvSpPr>
            <p:spPr>
              <a:xfrm>
                <a:off x="1755613" y="5755540"/>
                <a:ext cx="120006" cy="120006"/>
              </a:xfrm>
              <a:prstGeom prst="ellipse">
                <a:avLst/>
              </a:prstGeom>
              <a:solidFill>
                <a:srgbClr val="153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xmlns="" id="{70615528-BC05-4718-9766-692DF27836B7}"/>
                  </a:ext>
                </a:extLst>
              </p:cNvPr>
              <p:cNvSpPr/>
              <p:nvPr/>
            </p:nvSpPr>
            <p:spPr>
              <a:xfrm>
                <a:off x="1948462" y="5755540"/>
                <a:ext cx="120006" cy="120006"/>
              </a:xfrm>
              <a:prstGeom prst="ellipse">
                <a:avLst/>
              </a:prstGeom>
              <a:solidFill>
                <a:srgbClr val="C11E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xmlns="" id="{4C7CCCDB-AEAC-4338-835F-E7995F6D9058}"/>
                  </a:ext>
                </a:extLst>
              </p:cNvPr>
              <p:cNvSpPr/>
              <p:nvPr/>
            </p:nvSpPr>
            <p:spPr>
              <a:xfrm>
                <a:off x="2134893" y="5755540"/>
                <a:ext cx="120006" cy="120006"/>
              </a:xfrm>
              <a:prstGeom prst="ellipse">
                <a:avLst/>
              </a:prstGeom>
              <a:solidFill>
                <a:srgbClr val="EBEB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7302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9659807-A41A-4E72-BDD5-E9E3E2083B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8B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4663FC5-BB10-4481-B74B-BC96DAD6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305" y="2434828"/>
            <a:ext cx="4569387" cy="9941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Bold" panose="00000800000000000000" pitchFamily="2" charset="-52"/>
                <a:ea typeface="Segoe UI Black" panose="020B0A02040204020203" pitchFamily="34" charset="0"/>
                <a:cs typeface="Segoe UI Black" panose="020B0A02040204020203" pitchFamily="34" charset="0"/>
              </a:rPr>
              <a:t>Новый бренд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085A30-0788-493E-848A-2C3F90ACF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4248" y="3662017"/>
            <a:ext cx="2095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40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BD9A3EE-02B5-4C6C-B3A6-9B62173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564727"/>
            <a:ext cx="3569295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ДЛЯ ПУТЕШЕСТВИЙ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27F47C-2108-4C5F-887C-FAD28814D7DF}"/>
              </a:ext>
            </a:extLst>
          </p:cNvPr>
          <p:cNvSpPr/>
          <p:nvPr/>
        </p:nvSpPr>
        <p:spPr>
          <a:xfrm>
            <a:off x="4368153" y="775071"/>
            <a:ext cx="4775850" cy="266700"/>
          </a:xfrm>
          <a:prstGeom prst="rect">
            <a:avLst/>
          </a:prstGeom>
          <a:solidFill>
            <a:srgbClr val="FA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8538DA1-81DA-4824-A6EF-48FA692FBC9D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FA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E6F8BE1-5858-4ACA-9E7D-4D7A149DF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973" y="2033542"/>
            <a:ext cx="3879340" cy="278024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FDA8132-56C8-493C-B2EE-FB023AEA745D}"/>
              </a:ext>
            </a:extLst>
          </p:cNvPr>
          <p:cNvGrpSpPr/>
          <p:nvPr/>
        </p:nvGrpSpPr>
        <p:grpSpPr>
          <a:xfrm>
            <a:off x="391282" y="5024135"/>
            <a:ext cx="1980769" cy="1265632"/>
            <a:chOff x="418538" y="1818864"/>
            <a:chExt cx="1980769" cy="1265632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78162567-4732-48AD-A4D7-EB1A72AB0C6D}"/>
                </a:ext>
              </a:extLst>
            </p:cNvPr>
            <p:cNvGrpSpPr/>
            <p:nvPr/>
          </p:nvGrpSpPr>
          <p:grpSpPr>
            <a:xfrm>
              <a:off x="418538" y="1818864"/>
              <a:ext cx="1980769" cy="1265632"/>
              <a:chOff x="4981869" y="4567017"/>
              <a:chExt cx="1788937" cy="1265632"/>
            </a:xfrm>
          </p:grpSpPr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xmlns="" id="{57F32958-05D8-4BF0-91A1-0C4EFB589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567017"/>
                <a:ext cx="740322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112561.01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xmlns="" id="{62C856BC-9721-4A78-8813-1C87DE03BE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788937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Семейный органайзер для путешествия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Famtrip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A571FE1C-1408-42BC-82AD-FF721E5D0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24872"/>
                <a:ext cx="96848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802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88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545958A7-953E-49EC-9210-4F981275640B}"/>
                </a:ext>
              </a:extLst>
            </p:cNvPr>
            <p:cNvGrpSpPr/>
            <p:nvPr/>
          </p:nvGrpSpPr>
          <p:grpSpPr>
            <a:xfrm>
              <a:off x="1216182" y="1939878"/>
              <a:ext cx="505706" cy="120006"/>
              <a:chOff x="1369913" y="5755540"/>
              <a:chExt cx="505706" cy="120006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xmlns="" id="{5FC0E0F3-C1C2-432D-9EF8-DA9060006B34}"/>
                  </a:ext>
                </a:extLst>
              </p:cNvPr>
              <p:cNvSpPr/>
              <p:nvPr/>
            </p:nvSpPr>
            <p:spPr>
              <a:xfrm>
                <a:off x="1369913" y="5755540"/>
                <a:ext cx="120006" cy="120006"/>
              </a:xfrm>
              <a:prstGeom prst="ellipse">
                <a:avLst/>
              </a:prstGeom>
              <a:solidFill>
                <a:srgbClr val="A53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84E75EBB-21DC-4FB1-9AED-57CE30AD900C}"/>
                  </a:ext>
                </a:extLst>
              </p:cNvPr>
              <p:cNvSpPr/>
              <p:nvPr/>
            </p:nvSpPr>
            <p:spPr>
              <a:xfrm>
                <a:off x="1562763" y="5755540"/>
                <a:ext cx="120006" cy="120006"/>
              </a:xfrm>
              <a:prstGeom prst="ellipse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xmlns="" id="{7B8BFD8B-7D87-41B9-90B9-E89D5ECCA486}"/>
                  </a:ext>
                </a:extLst>
              </p:cNvPr>
              <p:cNvSpPr/>
              <p:nvPr/>
            </p:nvSpPr>
            <p:spPr>
              <a:xfrm>
                <a:off x="1755613" y="5755540"/>
                <a:ext cx="120006" cy="120006"/>
              </a:xfrm>
              <a:prstGeom prst="ellipse">
                <a:avLst/>
              </a:prstGeom>
              <a:solidFill>
                <a:srgbClr val="284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D821D09-A1A0-4F27-A5F6-005888B4B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7965">
            <a:off x="2254245" y="4099852"/>
            <a:ext cx="1883062" cy="17510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B71198C-610F-437E-A7D3-CC4BA0453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2400">
            <a:off x="5378882" y="1079058"/>
            <a:ext cx="3177770" cy="2560401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65416AAF-3502-4BA8-9430-CE706DA3FBED}"/>
              </a:ext>
            </a:extLst>
          </p:cNvPr>
          <p:cNvGrpSpPr/>
          <p:nvPr/>
        </p:nvGrpSpPr>
        <p:grpSpPr>
          <a:xfrm>
            <a:off x="3782037" y="1405296"/>
            <a:ext cx="1909427" cy="1072465"/>
            <a:chOff x="418536" y="1818864"/>
            <a:chExt cx="1909427" cy="1072465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2595745D-900D-43CF-AE56-840923479E01}"/>
                </a:ext>
              </a:extLst>
            </p:cNvPr>
            <p:cNvGrpSpPr/>
            <p:nvPr/>
          </p:nvGrpSpPr>
          <p:grpSpPr>
            <a:xfrm>
              <a:off x="418536" y="1818864"/>
              <a:ext cx="1909427" cy="1072465"/>
              <a:chOff x="4981869" y="4567017"/>
              <a:chExt cx="1724505" cy="1072465"/>
            </a:xfrm>
          </p:grpSpPr>
          <p:sp>
            <p:nvSpPr>
              <p:cNvPr id="31" name="TextBox 11">
                <a:extLst>
                  <a:ext uri="{FF2B5EF4-FFF2-40B4-BE49-F238E27FC236}">
                    <a16:creationId xmlns:a16="http://schemas.microsoft.com/office/drawing/2014/main" xmlns="" id="{3B543795-12B2-491F-8657-E4EBB0EC4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567017"/>
                <a:ext cx="56113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835721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xmlns="" id="{2DF41AB7-6CF8-4627-926A-D77D61AE5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1724505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для путешествия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Cloud»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ADFDA08-395C-453F-BE73-AA7DF3C5CD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31705"/>
                <a:ext cx="99276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307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xmlns="" id="{3520FB48-5340-4AA9-9EAD-26E33AE90A2E}"/>
                </a:ext>
              </a:extLst>
            </p:cNvPr>
            <p:cNvGrpSpPr/>
            <p:nvPr/>
          </p:nvGrpSpPr>
          <p:grpSpPr>
            <a:xfrm>
              <a:off x="1057392" y="1939878"/>
              <a:ext cx="505706" cy="120006"/>
              <a:chOff x="1211123" y="5755540"/>
              <a:chExt cx="505706" cy="120006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D04B0A6B-3E7B-4C3B-8F6A-9CA6BFE737B4}"/>
                  </a:ext>
                </a:extLst>
              </p:cNvPr>
              <p:cNvSpPr/>
              <p:nvPr/>
            </p:nvSpPr>
            <p:spPr>
              <a:xfrm>
                <a:off x="1211123" y="5755540"/>
                <a:ext cx="120006" cy="120006"/>
              </a:xfrm>
              <a:prstGeom prst="ellipse">
                <a:avLst/>
              </a:prstGeom>
              <a:solidFill>
                <a:srgbClr val="A53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F087F059-C4BE-490D-A85F-BFB60DCC6345}"/>
                  </a:ext>
                </a:extLst>
              </p:cNvPr>
              <p:cNvSpPr/>
              <p:nvPr/>
            </p:nvSpPr>
            <p:spPr>
              <a:xfrm>
                <a:off x="1403973" y="5755540"/>
                <a:ext cx="120006" cy="12000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8EAE0254-07B7-411D-A963-9C2407F85122}"/>
                  </a:ext>
                </a:extLst>
              </p:cNvPr>
              <p:cNvSpPr/>
              <p:nvPr/>
            </p:nvSpPr>
            <p:spPr>
              <a:xfrm>
                <a:off x="1596823" y="5755540"/>
                <a:ext cx="120006" cy="12000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6558CD4E-8577-4455-BC7A-C639C96CB9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016" y="3273650"/>
            <a:ext cx="4859564" cy="3131026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68A3BC00-AF67-4893-BC95-3BAD7D20E871}"/>
              </a:ext>
            </a:extLst>
          </p:cNvPr>
          <p:cNvGrpSpPr/>
          <p:nvPr/>
        </p:nvGrpSpPr>
        <p:grpSpPr>
          <a:xfrm>
            <a:off x="7352528" y="5788623"/>
            <a:ext cx="1756636" cy="874590"/>
            <a:chOff x="418539" y="1818864"/>
            <a:chExt cx="1756636" cy="874590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4BB8E729-101F-4517-B6F9-8D87ABBF3331}"/>
                </a:ext>
              </a:extLst>
            </p:cNvPr>
            <p:cNvGrpSpPr/>
            <p:nvPr/>
          </p:nvGrpSpPr>
          <p:grpSpPr>
            <a:xfrm>
              <a:off x="418539" y="1818864"/>
              <a:ext cx="1756636" cy="874590"/>
              <a:chOff x="4981870" y="4567017"/>
              <a:chExt cx="1586511" cy="874590"/>
            </a:xfrm>
          </p:grpSpPr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xmlns="" id="{2741DFC3-BFA5-419D-9E76-8EE385B20F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21306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939337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xmlns="" id="{CF8D2E15-6F31-4F9F-AC92-26DDB75B2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586511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на пояс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Sash»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4635399B-301F-4177-9E53-3AA2888DF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133830"/>
                <a:ext cx="102632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744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34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1A2CCC6F-14B0-4A16-90EA-3F0B888F56C6}"/>
                </a:ext>
              </a:extLst>
            </p:cNvPr>
            <p:cNvGrpSpPr/>
            <p:nvPr/>
          </p:nvGrpSpPr>
          <p:grpSpPr>
            <a:xfrm>
              <a:off x="1031828" y="1939878"/>
              <a:ext cx="505706" cy="120006"/>
              <a:chOff x="1185559" y="5755540"/>
              <a:chExt cx="505706" cy="120006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01D312D7-32D7-4420-8284-7DB8102B31D3}"/>
                  </a:ext>
                </a:extLst>
              </p:cNvPr>
              <p:cNvSpPr/>
              <p:nvPr/>
            </p:nvSpPr>
            <p:spPr>
              <a:xfrm>
                <a:off x="1185559" y="5755540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E26F5075-4975-4DC5-8385-CCA8EF99B902}"/>
                  </a:ext>
                </a:extLst>
              </p:cNvPr>
              <p:cNvSpPr/>
              <p:nvPr/>
            </p:nvSpPr>
            <p:spPr>
              <a:xfrm>
                <a:off x="1378409" y="5755540"/>
                <a:ext cx="120006" cy="12000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85867DD3-2348-4B25-A729-6E8DF9526CDE}"/>
                  </a:ext>
                </a:extLst>
              </p:cNvPr>
              <p:cNvSpPr/>
              <p:nvPr/>
            </p:nvSpPr>
            <p:spPr>
              <a:xfrm>
                <a:off x="1571259" y="5755540"/>
                <a:ext cx="120006" cy="12000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03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1F2F218-9E01-4F64-99D1-81A8F7941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25" y="1450204"/>
            <a:ext cx="5171492" cy="544805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BD9A3EE-02B5-4C6C-B3A6-9B62173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564727"/>
            <a:ext cx="3569295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ДЛЯ ПУТЕШЕСТВИЙ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27F47C-2108-4C5F-887C-FAD28814D7DF}"/>
              </a:ext>
            </a:extLst>
          </p:cNvPr>
          <p:cNvSpPr/>
          <p:nvPr/>
        </p:nvSpPr>
        <p:spPr>
          <a:xfrm>
            <a:off x="4368153" y="775071"/>
            <a:ext cx="4775850" cy="266700"/>
          </a:xfrm>
          <a:prstGeom prst="rect">
            <a:avLst/>
          </a:prstGeom>
          <a:solidFill>
            <a:srgbClr val="EE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8538DA1-81DA-4824-A6EF-48FA692FBC9D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EE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78162567-4732-48AD-A4D7-EB1A72AB0C6D}"/>
              </a:ext>
            </a:extLst>
          </p:cNvPr>
          <p:cNvGrpSpPr/>
          <p:nvPr/>
        </p:nvGrpSpPr>
        <p:grpSpPr>
          <a:xfrm>
            <a:off x="5634151" y="1324428"/>
            <a:ext cx="2189057" cy="1474638"/>
            <a:chOff x="4981869" y="4567017"/>
            <a:chExt cx="1977053" cy="1474638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xmlns="" id="{57F32958-05D8-4BF0-91A1-0C4EFB589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567017"/>
              <a:ext cx="740322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12418590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xmlns="" id="{62C856BC-9721-4A78-8813-1C87DE03B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69" y="4808037"/>
              <a:ext cx="1977053" cy="868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Комплект для 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обеспечения конфиденциальности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Incognito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571FE1C-1408-42BC-82AD-FF721E5D0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33878"/>
              <a:ext cx="101991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694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2595745D-900D-43CF-AE56-840923479E01}"/>
              </a:ext>
            </a:extLst>
          </p:cNvPr>
          <p:cNvGrpSpPr/>
          <p:nvPr/>
        </p:nvGrpSpPr>
        <p:grpSpPr>
          <a:xfrm>
            <a:off x="187977" y="1324428"/>
            <a:ext cx="1539751" cy="1072465"/>
            <a:chOff x="4981869" y="4567017"/>
            <a:chExt cx="1390631" cy="1072465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xmlns="" id="{3B543795-12B2-491F-8657-E4EBB0EC4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567017"/>
              <a:ext cx="62130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939328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xmlns="" id="{2DF41AB7-6CF8-4627-926A-D77D61AE5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69" y="4808037"/>
              <a:ext cx="139063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Рюкзак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Even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одно плечо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ADFDA08-395C-453F-BE73-AA7DF3C5C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31705"/>
              <a:ext cx="1124603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117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F701BD-453C-435F-8DB5-235937F5C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050" y="1450204"/>
            <a:ext cx="1430003" cy="177624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E72B60DA-F57D-4E81-BB51-9B5200D9C354}"/>
              </a:ext>
            </a:extLst>
          </p:cNvPr>
          <p:cNvGrpSpPr/>
          <p:nvPr/>
        </p:nvGrpSpPr>
        <p:grpSpPr>
          <a:xfrm>
            <a:off x="5634151" y="5325652"/>
            <a:ext cx="1852041" cy="1257774"/>
            <a:chOff x="5960508" y="5262318"/>
            <a:chExt cx="1852041" cy="1257774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4BB8E729-101F-4517-B6F9-8D87ABBF3331}"/>
                </a:ext>
              </a:extLst>
            </p:cNvPr>
            <p:cNvGrpSpPr/>
            <p:nvPr/>
          </p:nvGrpSpPr>
          <p:grpSpPr>
            <a:xfrm>
              <a:off x="5960508" y="5262318"/>
              <a:ext cx="1852041" cy="1257774"/>
              <a:chOff x="4981870" y="4567017"/>
              <a:chExt cx="1672676" cy="1257774"/>
            </a:xfrm>
          </p:grpSpPr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xmlns="" id="{2741DFC3-BFA5-419D-9E76-8EE385B20F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21306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943717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xmlns="" id="{CF8D2E15-6F31-4F9F-AC92-26DDB75B2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672676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Универсальный чехол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Planar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для планшета и ноутбука 13.3"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4635399B-301F-4177-9E53-3AA2888DF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0" y="5517014"/>
                <a:ext cx="112778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683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36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DC8D30C8-3225-4D36-8A53-9C1149313B5A}"/>
                </a:ext>
              </a:extLst>
            </p:cNvPr>
            <p:cNvGrpSpPr/>
            <p:nvPr/>
          </p:nvGrpSpPr>
          <p:grpSpPr>
            <a:xfrm>
              <a:off x="6599650" y="5383957"/>
              <a:ext cx="312856" cy="120006"/>
              <a:chOff x="10928747" y="2048430"/>
              <a:chExt cx="312856" cy="12000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xmlns="" id="{8C436271-E69F-47BB-A8FF-A0344DA483E4}"/>
                  </a:ext>
                </a:extLst>
              </p:cNvPr>
              <p:cNvSpPr/>
              <p:nvPr/>
            </p:nvSpPr>
            <p:spPr>
              <a:xfrm>
                <a:off x="10928747" y="2048430"/>
                <a:ext cx="120006" cy="120006"/>
              </a:xfrm>
              <a:prstGeom prst="ellipse">
                <a:avLst/>
              </a:prstGeom>
              <a:solidFill>
                <a:srgbClr val="2B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224E70AB-30FF-45F8-95D2-1C2AA5BAB2DE}"/>
                  </a:ext>
                </a:extLst>
              </p:cNvPr>
              <p:cNvSpPr/>
              <p:nvPr/>
            </p:nvSpPr>
            <p:spPr>
              <a:xfrm>
                <a:off x="11121597" y="2048430"/>
                <a:ext cx="120006" cy="120006"/>
              </a:xfrm>
              <a:prstGeom prst="ellipse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9DCB62-848C-46AE-8E84-074FD0B916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581" y="3188025"/>
            <a:ext cx="2848063" cy="24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11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F43378-C397-4A42-A6BD-C61404605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18" y="1"/>
            <a:ext cx="9162018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BD9A3EE-02B5-4C6C-B3A6-9B62173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564727"/>
            <a:ext cx="4324082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27F47C-2108-4C5F-887C-FAD28814D7DF}"/>
              </a:ext>
            </a:extLst>
          </p:cNvPr>
          <p:cNvSpPr/>
          <p:nvPr/>
        </p:nvSpPr>
        <p:spPr>
          <a:xfrm>
            <a:off x="5058697" y="775071"/>
            <a:ext cx="4085305" cy="266700"/>
          </a:xfrm>
          <a:prstGeom prst="rect">
            <a:avLst/>
          </a:prstGeom>
          <a:solidFill>
            <a:srgbClr val="E9B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8538DA1-81DA-4824-A6EF-48FA692FBC9D}"/>
              </a:ext>
            </a:extLst>
          </p:cNvPr>
          <p:cNvSpPr/>
          <p:nvPr/>
        </p:nvSpPr>
        <p:spPr>
          <a:xfrm>
            <a:off x="-18020" y="775071"/>
            <a:ext cx="884247" cy="266700"/>
          </a:xfrm>
          <a:prstGeom prst="rect">
            <a:avLst/>
          </a:prstGeom>
          <a:solidFill>
            <a:srgbClr val="E9B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958BFA4A-6BB6-433D-BBFE-B8F20E9B032B}"/>
              </a:ext>
            </a:extLst>
          </p:cNvPr>
          <p:cNvGrpSpPr/>
          <p:nvPr/>
        </p:nvGrpSpPr>
        <p:grpSpPr>
          <a:xfrm>
            <a:off x="315404" y="4716951"/>
            <a:ext cx="1663000" cy="1065939"/>
            <a:chOff x="4981870" y="4567017"/>
            <a:chExt cx="1501943" cy="1065939"/>
          </a:xfrm>
        </p:grpSpPr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xmlns="" id="{1D32E61C-007E-4D63-804D-D83A15E5A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689809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xmlns="" id="{15578098-157F-4260-A77D-B85B8F626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501943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«Грог»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454ED26-2882-4BC2-8DB6-BA1623C5E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25179"/>
              <a:ext cx="990703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357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42C06E-580F-4E76-8E68-336FE077C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92" y="1207852"/>
            <a:ext cx="1443524" cy="41933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F9F913-0E48-4FE1-81E0-5E0DA91A83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128" y="1603906"/>
            <a:ext cx="3689112" cy="5254093"/>
          </a:xfrm>
          <a:prstGeom prst="rect">
            <a:avLst/>
          </a:prstGeom>
          <a:effectLst/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3BDFC0A2-C05F-4DCD-9FE9-30B3C7237179}"/>
              </a:ext>
            </a:extLst>
          </p:cNvPr>
          <p:cNvGrpSpPr/>
          <p:nvPr/>
        </p:nvGrpSpPr>
        <p:grpSpPr>
          <a:xfrm>
            <a:off x="6140101" y="1576767"/>
            <a:ext cx="1769546" cy="858369"/>
            <a:chOff x="5600230" y="1278965"/>
            <a:chExt cx="1769546" cy="858369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xmlns="" id="{877698F0-B377-404B-8720-31302141584D}"/>
                </a:ext>
              </a:extLst>
            </p:cNvPr>
            <p:cNvGrpSpPr/>
            <p:nvPr/>
          </p:nvGrpSpPr>
          <p:grpSpPr>
            <a:xfrm>
              <a:off x="5600230" y="1278965"/>
              <a:ext cx="1769546" cy="858369"/>
              <a:chOff x="4981870" y="4567017"/>
              <a:chExt cx="1598170" cy="858369"/>
            </a:xfrm>
          </p:grpSpPr>
          <p:sp>
            <p:nvSpPr>
              <p:cNvPr id="47" name="TextBox 11">
                <a:extLst>
                  <a:ext uri="{FF2B5EF4-FFF2-40B4-BE49-F238E27FC236}">
                    <a16:creationId xmlns:a16="http://schemas.microsoft.com/office/drawing/2014/main" xmlns="" id="{A2257C33-2340-43F8-8AF3-CF686F7EE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589367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190924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8" name="TextBox 12">
                <a:extLst>
                  <a:ext uri="{FF2B5EF4-FFF2-40B4-BE49-F238E27FC236}">
                    <a16:creationId xmlns:a16="http://schemas.microsoft.com/office/drawing/2014/main" xmlns="" id="{31F750F3-C397-4509-9B75-B10A72BB16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598170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Свеча из вощины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95C74893-9944-4746-AE6C-8DC14101C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0" y="5117609"/>
                <a:ext cx="99070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193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66</a:t>
                </a:r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7B95855A-7061-4A1B-BFC8-010B36E6AAC7}"/>
                </a:ext>
              </a:extLst>
            </p:cNvPr>
            <p:cNvGrpSpPr/>
            <p:nvPr/>
          </p:nvGrpSpPr>
          <p:grpSpPr>
            <a:xfrm>
              <a:off x="6194836" y="1399979"/>
              <a:ext cx="505706" cy="120006"/>
              <a:chOff x="4358130" y="1774110"/>
              <a:chExt cx="505706" cy="120006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xmlns="" id="{359A8CF4-DF8B-44C6-AB39-5F2A0AC62FEA}"/>
                  </a:ext>
                </a:extLst>
              </p:cNvPr>
              <p:cNvSpPr/>
              <p:nvPr/>
            </p:nvSpPr>
            <p:spPr>
              <a:xfrm>
                <a:off x="4358130" y="1774110"/>
                <a:ext cx="120006" cy="120006"/>
              </a:xfrm>
              <a:prstGeom prst="ellipse">
                <a:avLst/>
              </a:prstGeom>
              <a:solidFill>
                <a:srgbClr val="CC9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xmlns="" id="{90069FAA-5B34-453A-8E2E-EA7387E1D2D9}"/>
                  </a:ext>
                </a:extLst>
              </p:cNvPr>
              <p:cNvSpPr/>
              <p:nvPr/>
            </p:nvSpPr>
            <p:spPr>
              <a:xfrm>
                <a:off x="4550980" y="1774110"/>
                <a:ext cx="120006" cy="120006"/>
              </a:xfrm>
              <a:prstGeom prst="ellipse">
                <a:avLst/>
              </a:prstGeom>
              <a:solidFill>
                <a:srgbClr val="B647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xmlns="" id="{D5C321AA-6372-4DA5-AE81-D7378E4758B7}"/>
                  </a:ext>
                </a:extLst>
              </p:cNvPr>
              <p:cNvSpPr/>
              <p:nvPr/>
            </p:nvSpPr>
            <p:spPr>
              <a:xfrm>
                <a:off x="4743830" y="1774110"/>
                <a:ext cx="120006" cy="120006"/>
              </a:xfrm>
              <a:prstGeom prst="ellipse">
                <a:avLst/>
              </a:prstGeom>
              <a:solidFill>
                <a:srgbClr val="172B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332CF9D-ACE5-4540-9052-9F10364CC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6448">
            <a:off x="5089699" y="4182050"/>
            <a:ext cx="1015558" cy="2457921"/>
          </a:xfrm>
          <a:prstGeom prst="rect">
            <a:avLst/>
          </a:prstGeom>
          <a:effectLst>
            <a:outerShdw blurRad="50800" dist="38100" dir="5400000" sx="99000" sy="99000" algn="ctr" rotWithShape="0">
              <a:srgbClr val="000000">
                <a:alpha val="22000"/>
              </a:srgbClr>
            </a:outerShdw>
          </a:effectLst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2FB65575-809D-4F06-9C4C-71F00BCEE2EB}"/>
              </a:ext>
            </a:extLst>
          </p:cNvPr>
          <p:cNvGrpSpPr/>
          <p:nvPr/>
        </p:nvGrpSpPr>
        <p:grpSpPr>
          <a:xfrm>
            <a:off x="6792668" y="5160219"/>
            <a:ext cx="1769546" cy="1100106"/>
            <a:chOff x="5600230" y="1278965"/>
            <a:chExt cx="1769546" cy="1100106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F2EAC28A-8AE4-4BEC-A7AF-88731702C80B}"/>
                </a:ext>
              </a:extLst>
            </p:cNvPr>
            <p:cNvGrpSpPr/>
            <p:nvPr/>
          </p:nvGrpSpPr>
          <p:grpSpPr>
            <a:xfrm>
              <a:off x="5600230" y="1278965"/>
              <a:ext cx="1769546" cy="1100106"/>
              <a:chOff x="4981870" y="4567017"/>
              <a:chExt cx="1598170" cy="1100106"/>
            </a:xfrm>
          </p:grpSpPr>
          <p:sp>
            <p:nvSpPr>
              <p:cNvPr id="59" name="TextBox 11">
                <a:extLst>
                  <a:ext uri="{FF2B5EF4-FFF2-40B4-BE49-F238E27FC236}">
                    <a16:creationId xmlns:a16="http://schemas.microsoft.com/office/drawing/2014/main" xmlns="" id="{44CC96A2-84DD-48CA-897E-D4000C1B1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589367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145147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xmlns="" id="{C8098C52-384C-451B-B63E-E5848E4399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598170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Леденец на палочке «Ледяная ягода»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0E4CBB7F-DA42-480E-8B4A-C32E267AE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0" y="5359346"/>
                <a:ext cx="99070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113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8C3F4973-02F2-4B5F-BD37-E7C63A180323}"/>
                </a:ext>
              </a:extLst>
            </p:cNvPr>
            <p:cNvGrpSpPr/>
            <p:nvPr/>
          </p:nvGrpSpPr>
          <p:grpSpPr>
            <a:xfrm>
              <a:off x="6194836" y="1399979"/>
              <a:ext cx="312856" cy="120006"/>
              <a:chOff x="4358130" y="1774110"/>
              <a:chExt cx="312856" cy="120006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xmlns="" id="{8C3F51D4-031C-4FF2-877B-4392A7052621}"/>
                  </a:ext>
                </a:extLst>
              </p:cNvPr>
              <p:cNvSpPr/>
              <p:nvPr/>
            </p:nvSpPr>
            <p:spPr>
              <a:xfrm>
                <a:off x="4358130" y="1774110"/>
                <a:ext cx="120006" cy="120006"/>
              </a:xfrm>
              <a:prstGeom prst="ellipse">
                <a:avLst/>
              </a:prstGeom>
              <a:solidFill>
                <a:srgbClr val="CC9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6BA649DE-D1DE-42D4-B173-0224CDD16390}"/>
                  </a:ext>
                </a:extLst>
              </p:cNvPr>
              <p:cNvSpPr/>
              <p:nvPr/>
            </p:nvSpPr>
            <p:spPr>
              <a:xfrm>
                <a:off x="4550980" y="1774110"/>
                <a:ext cx="120006" cy="120006"/>
              </a:xfrm>
              <a:prstGeom prst="ellipse">
                <a:avLst/>
              </a:prstGeom>
              <a:solidFill>
                <a:srgbClr val="B647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9187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51F0431-70B1-42FB-BED8-516C2B08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"/>
          <a:stretch/>
        </p:blipFill>
        <p:spPr>
          <a:xfrm>
            <a:off x="3511514" y="1041770"/>
            <a:ext cx="5632485" cy="581622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8D18647-BCDF-4F50-B094-D22424C0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780382"/>
            <a:ext cx="4324082" cy="266700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E07DA58-FDE5-4294-865B-742473B99DE8}"/>
              </a:ext>
            </a:extLst>
          </p:cNvPr>
          <p:cNvSpPr/>
          <p:nvPr/>
        </p:nvSpPr>
        <p:spPr>
          <a:xfrm>
            <a:off x="5058697" y="775071"/>
            <a:ext cx="4085305" cy="266700"/>
          </a:xfrm>
          <a:prstGeom prst="rect">
            <a:avLst/>
          </a:prstGeom>
          <a:solidFill>
            <a:srgbClr val="FFB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F8AA4BA-6211-424D-93DF-BB8EB053B539}"/>
              </a:ext>
            </a:extLst>
          </p:cNvPr>
          <p:cNvSpPr/>
          <p:nvPr/>
        </p:nvSpPr>
        <p:spPr>
          <a:xfrm>
            <a:off x="-18020" y="775071"/>
            <a:ext cx="884247" cy="266700"/>
          </a:xfrm>
          <a:prstGeom prst="rect">
            <a:avLst/>
          </a:prstGeom>
          <a:solidFill>
            <a:srgbClr val="FFB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C1BF94-A670-4CDD-99ED-3576A45B7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66" y="1412570"/>
            <a:ext cx="1683162" cy="2624246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92EE97E5-A5B5-42DC-ADE1-E096AD4B5A0F}"/>
              </a:ext>
            </a:extLst>
          </p:cNvPr>
          <p:cNvGrpSpPr/>
          <p:nvPr/>
        </p:nvGrpSpPr>
        <p:grpSpPr>
          <a:xfrm>
            <a:off x="183483" y="2359907"/>
            <a:ext cx="1781960" cy="1272968"/>
            <a:chOff x="4981870" y="4567017"/>
            <a:chExt cx="1609382" cy="1272968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284B5E36-CECB-4130-8DB5-FAEF21144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123632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10F0E529-0986-457F-8480-8C0084C57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609382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Мыло ручной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работы «Ягодный букет»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5B30D83-426F-4B11-AD13-74FD886B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532208"/>
              <a:ext cx="97652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599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E1784E-14F4-4B15-BFD9-B13BFC853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83" y="4377807"/>
            <a:ext cx="1863740" cy="228361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CB95709-61FD-406E-A93B-3E372D0415C4}"/>
              </a:ext>
            </a:extLst>
          </p:cNvPr>
          <p:cNvGrpSpPr/>
          <p:nvPr/>
        </p:nvGrpSpPr>
        <p:grpSpPr>
          <a:xfrm>
            <a:off x="2037130" y="5196131"/>
            <a:ext cx="1474381" cy="1065939"/>
            <a:chOff x="4981870" y="4567017"/>
            <a:chExt cx="1331591" cy="1065939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xmlns="" id="{EE6C823C-1C59-4A43-BE17-23F917CA5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123626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xmlns="" id="{7AEFA283-BD6A-4A61-9D3D-117920128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33159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Мыло ручной работы «Цветы»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1B3AF01-A4D9-430A-83D5-6F32C1318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25179"/>
              <a:ext cx="110288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1 101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80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A997753-02F8-4336-9946-B6E4DBCA953B}"/>
              </a:ext>
            </a:extLst>
          </p:cNvPr>
          <p:cNvGrpSpPr/>
          <p:nvPr/>
        </p:nvGrpSpPr>
        <p:grpSpPr>
          <a:xfrm>
            <a:off x="3852688" y="3426301"/>
            <a:ext cx="1781960" cy="1065939"/>
            <a:chOff x="4981870" y="4567017"/>
            <a:chExt cx="1609382" cy="1065939"/>
          </a:xfrm>
        </p:grpSpPr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9484ED1-2F80-40C5-8D43-D7D59C0D0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836300</a:t>
              </a:r>
              <a:endParaRPr lang="en-US" altLang="ru-RU" sz="11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xmlns="" id="{9A61DEB2-CFB5-4B00-8AFB-A97346F1A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60938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ванны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душа «</a:t>
              </a:r>
              <a:r>
                <a:rPr lang="ru-RU" sz="12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Enjoy</a:t>
              </a: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3303BAC-1C12-4DF2-8706-7ACEDE509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25179"/>
              <a:ext cx="110782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495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01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396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A9FFAF-92A1-42D7-BA12-58B8C13D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2" y="1262055"/>
            <a:ext cx="4169350" cy="325722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8D18647-BCDF-4F50-B094-D22424C0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780382"/>
            <a:ext cx="4324082" cy="266700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E07DA58-FDE5-4294-865B-742473B99DE8}"/>
              </a:ext>
            </a:extLst>
          </p:cNvPr>
          <p:cNvSpPr/>
          <p:nvPr/>
        </p:nvSpPr>
        <p:spPr>
          <a:xfrm>
            <a:off x="5058697" y="775071"/>
            <a:ext cx="4085305" cy="266700"/>
          </a:xfrm>
          <a:prstGeom prst="rect">
            <a:avLst/>
          </a:prstGeom>
          <a:solidFill>
            <a:srgbClr val="3B5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F8AA4BA-6211-424D-93DF-BB8EB053B539}"/>
              </a:ext>
            </a:extLst>
          </p:cNvPr>
          <p:cNvSpPr/>
          <p:nvPr/>
        </p:nvSpPr>
        <p:spPr>
          <a:xfrm>
            <a:off x="-18020" y="775071"/>
            <a:ext cx="884247" cy="266700"/>
          </a:xfrm>
          <a:prstGeom prst="rect">
            <a:avLst/>
          </a:prstGeom>
          <a:solidFill>
            <a:srgbClr val="3B5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92EE97E5-A5B5-42DC-ADE1-E096AD4B5A0F}"/>
              </a:ext>
            </a:extLst>
          </p:cNvPr>
          <p:cNvGrpSpPr/>
          <p:nvPr/>
        </p:nvGrpSpPr>
        <p:grpSpPr>
          <a:xfrm>
            <a:off x="6431434" y="5202271"/>
            <a:ext cx="1944558" cy="1065938"/>
            <a:chOff x="4981871" y="4567017"/>
            <a:chExt cx="1756232" cy="1065938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284B5E36-CECB-4130-8DB5-FAEF21144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123630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10F0E529-0986-457F-8480-8C0084C57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75623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мыла ручной работы «Пиво и рыба»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5B30D83-426F-4B11-AD13-74FD886B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25178"/>
              <a:ext cx="113688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904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CB95709-61FD-406E-A93B-3E372D0415C4}"/>
              </a:ext>
            </a:extLst>
          </p:cNvPr>
          <p:cNvGrpSpPr/>
          <p:nvPr/>
        </p:nvGrpSpPr>
        <p:grpSpPr>
          <a:xfrm>
            <a:off x="228157" y="4418652"/>
            <a:ext cx="1699404" cy="1065939"/>
            <a:chOff x="4981870" y="4567017"/>
            <a:chExt cx="1534821" cy="1065939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xmlns="" id="{EE6C823C-1C59-4A43-BE17-23F917CA5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700808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xmlns="" id="{7AEFA283-BD6A-4A61-9D3D-117920128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153482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«Ягодный сад»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1B3AF01-A4D9-430A-83D5-6F32C1318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25179"/>
              <a:ext cx="109955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2 128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CA3FB23-0F5C-461C-968C-0598448331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783" y="4429710"/>
            <a:ext cx="3314183" cy="23701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C61C418-3ECF-4328-B2FA-916D3568B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047" y="251777"/>
            <a:ext cx="3400867" cy="365463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4FC01A16-E989-4A09-99E5-9E7A83C1E821}"/>
              </a:ext>
            </a:extLst>
          </p:cNvPr>
          <p:cNvGrpSpPr/>
          <p:nvPr/>
        </p:nvGrpSpPr>
        <p:grpSpPr>
          <a:xfrm>
            <a:off x="4486876" y="2946345"/>
            <a:ext cx="1944558" cy="1065938"/>
            <a:chOff x="4981871" y="4567017"/>
            <a:chExt cx="1756232" cy="1065938"/>
          </a:xfrm>
        </p:grpSpPr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xmlns="" id="{DB044F69-03F6-4980-8A88-ACAFC7956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589367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700810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xmlns="" id="{4D3F3C39-F345-4A92-98C6-71BC15223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75623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«Ягодный аромат»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E12B8C6-031D-410D-84CD-B8EE8949A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25178"/>
              <a:ext cx="114110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380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15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92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D6633AE-1FC8-4988-BDD7-07968E9C343F}"/>
              </a:ext>
            </a:extLst>
          </p:cNvPr>
          <p:cNvSpPr/>
          <p:nvPr/>
        </p:nvSpPr>
        <p:spPr>
          <a:xfrm>
            <a:off x="6366294" y="2352217"/>
            <a:ext cx="2777706" cy="4510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2B704F4-84EA-4A7B-85E5-EA8EEB1FE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"/>
          <a:stretch/>
        </p:blipFill>
        <p:spPr>
          <a:xfrm>
            <a:off x="0" y="2352216"/>
            <a:ext cx="6300618" cy="450578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FE1F173-5A7F-4C2F-ADBF-01DA9D7A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7" y="780382"/>
            <a:ext cx="4324082" cy="266700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ПОДАРОЧНЫЕ НАБОРЫ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854CF53-B5D3-4276-8EC2-98A84FE92B1F}"/>
              </a:ext>
            </a:extLst>
          </p:cNvPr>
          <p:cNvSpPr/>
          <p:nvPr/>
        </p:nvSpPr>
        <p:spPr>
          <a:xfrm>
            <a:off x="5058697" y="775071"/>
            <a:ext cx="4085305" cy="266700"/>
          </a:xfrm>
          <a:prstGeom prst="rect">
            <a:avLst/>
          </a:prstGeom>
          <a:solidFill>
            <a:srgbClr val="559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5F2FB8C-113B-4E18-8208-B5EC79ED7EB7}"/>
              </a:ext>
            </a:extLst>
          </p:cNvPr>
          <p:cNvSpPr/>
          <p:nvPr/>
        </p:nvSpPr>
        <p:spPr>
          <a:xfrm>
            <a:off x="-18020" y="775071"/>
            <a:ext cx="884247" cy="266700"/>
          </a:xfrm>
          <a:prstGeom prst="rect">
            <a:avLst/>
          </a:prstGeom>
          <a:solidFill>
            <a:srgbClr val="559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B9F275-F619-480B-A90B-F687C3A305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294" y="4118771"/>
            <a:ext cx="2558463" cy="230455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B7F51D1E-9CEE-4E85-BC3A-7D266817FB53}"/>
              </a:ext>
            </a:extLst>
          </p:cNvPr>
          <p:cNvGrpSpPr/>
          <p:nvPr/>
        </p:nvGrpSpPr>
        <p:grpSpPr>
          <a:xfrm>
            <a:off x="6570728" y="2613851"/>
            <a:ext cx="1625638" cy="1065938"/>
            <a:chOff x="4654391" y="5236776"/>
            <a:chExt cx="1625638" cy="106593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D3DC4F77-A2B3-4EC4-B467-37CE6CC30D40}"/>
                </a:ext>
              </a:extLst>
            </p:cNvPr>
            <p:cNvGrpSpPr/>
            <p:nvPr/>
          </p:nvGrpSpPr>
          <p:grpSpPr>
            <a:xfrm>
              <a:off x="4654391" y="5236776"/>
              <a:ext cx="1625638" cy="1065938"/>
              <a:chOff x="4981871" y="4567017"/>
              <a:chExt cx="1468199" cy="1065938"/>
            </a:xfrm>
          </p:grpSpPr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xmlns="" id="{DC8D51BF-EE12-4EBC-AAF8-9BD5381636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5922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9911207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xmlns="" id="{B46CC1DF-7927-4162-8286-33DDC6CC66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468199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Пакет подарочный </a:t>
                </a:r>
                <a:r>
                  <a:rPr lang="en-US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Imilit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F5D5E54-B93C-4B0D-A938-01A0630A5A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25178"/>
                <a:ext cx="1040730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170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C4AC25FA-2C12-4EF5-83FB-98090FF3D733}"/>
                </a:ext>
              </a:extLst>
            </p:cNvPr>
            <p:cNvGrpSpPr/>
            <p:nvPr/>
          </p:nvGrpSpPr>
          <p:grpSpPr>
            <a:xfrm>
              <a:off x="5341556" y="5357790"/>
              <a:ext cx="508240" cy="120006"/>
              <a:chOff x="7387274" y="5281233"/>
              <a:chExt cx="508240" cy="120006"/>
            </a:xfrm>
          </p:grpSpPr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76A499B2-2B77-404A-8A45-AE2D7C47E196}"/>
                  </a:ext>
                </a:extLst>
              </p:cNvPr>
              <p:cNvSpPr/>
              <p:nvPr/>
            </p:nvSpPr>
            <p:spPr>
              <a:xfrm>
                <a:off x="7387274" y="5281233"/>
                <a:ext cx="120006" cy="120006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xmlns="" id="{137EB48E-3A99-4637-904B-41FEC6D05DA3}"/>
                  </a:ext>
                </a:extLst>
              </p:cNvPr>
              <p:cNvSpPr/>
              <p:nvPr/>
            </p:nvSpPr>
            <p:spPr>
              <a:xfrm>
                <a:off x="7580124" y="528123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288FBC6D-F47C-434D-B86A-B636FEDBFE11}"/>
                  </a:ext>
                </a:extLst>
              </p:cNvPr>
              <p:cNvSpPr/>
              <p:nvPr/>
            </p:nvSpPr>
            <p:spPr>
              <a:xfrm>
                <a:off x="7775508" y="5281233"/>
                <a:ext cx="120006" cy="12000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F0B76E9C-8A87-4CFA-9335-6AD41A16DFC0}"/>
              </a:ext>
            </a:extLst>
          </p:cNvPr>
          <p:cNvGrpSpPr/>
          <p:nvPr/>
        </p:nvGrpSpPr>
        <p:grpSpPr>
          <a:xfrm>
            <a:off x="866228" y="1200757"/>
            <a:ext cx="3403848" cy="1048688"/>
            <a:chOff x="4981871" y="4567017"/>
            <a:chExt cx="3074194" cy="1048688"/>
          </a:xfrm>
        </p:grpSpPr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F03280C-47D1-43A1-8B2A-FAC7C23B9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75922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809309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xmlns="" id="{19664044-8C61-473A-B391-4F78E9AB7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3074194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барбекю в бамбуковой подарочной коробке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Well-done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6FEEDB7-A39C-40D5-8A14-E8F8295DC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07928"/>
              <a:ext cx="111134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247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216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9C30C2-058D-4658-8A3B-967CBE15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A230D-659E-4500-806C-FC8188A5D870}"/>
              </a:ext>
            </a:extLst>
          </p:cNvPr>
          <p:cNvSpPr txBox="1"/>
          <p:nvPr/>
        </p:nvSpPr>
        <p:spPr>
          <a:xfrm rot="20845009">
            <a:off x="3318241" y="3133144"/>
            <a:ext cx="25960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  <a:spcAft>
                <a:spcPts val="0"/>
              </a:spcAft>
            </a:pPr>
            <a:r>
              <a:rPr lang="ru-RU" sz="3100" dirty="0">
                <a:solidFill>
                  <a:srgbClr val="9BAC4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ХОРОШИХ ПРОДАЖ!</a:t>
            </a:r>
            <a:endParaRPr lang="en-US" sz="3100" dirty="0">
              <a:solidFill>
                <a:srgbClr val="9BAC4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3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E7031F-0691-4D2A-891D-443B640EE0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272" y="0"/>
            <a:ext cx="6023728" cy="68580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4D5AB2B4-0480-425D-804E-B2A3D4718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19177" y="289229"/>
            <a:ext cx="1108824" cy="977782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2217FA84-EE24-4DD3-A6CC-CE63FE41F74D}"/>
              </a:ext>
            </a:extLst>
          </p:cNvPr>
          <p:cNvGrpSpPr/>
          <p:nvPr/>
        </p:nvGrpSpPr>
        <p:grpSpPr>
          <a:xfrm>
            <a:off x="6918461" y="5472722"/>
            <a:ext cx="2107102" cy="1060844"/>
            <a:chOff x="4981871" y="4567017"/>
            <a:chExt cx="2107102" cy="1060844"/>
          </a:xfrm>
        </p:grpSpPr>
        <p:sp>
          <p:nvSpPr>
            <p:cNvPr id="77" name="TextBox 11">
              <a:extLst>
                <a:ext uri="{FF2B5EF4-FFF2-40B4-BE49-F238E27FC236}">
                  <a16:creationId xmlns:a16="http://schemas.microsoft.com/office/drawing/2014/main" xmlns="" id="{EF34AEF0-3CB6-4E7A-8A37-79C032A37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63479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700235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xmlns="" id="{61DE5805-195A-4DD5-880A-1EA7C2990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10710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«Свеча насыпная»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12">
              <a:extLst>
                <a:ext uri="{FF2B5EF4-FFF2-40B4-BE49-F238E27FC236}">
                  <a16:creationId xmlns:a16="http://schemas.microsoft.com/office/drawing/2014/main" xmlns="" id="{5C0B4354-5E2B-4A64-A9BD-38462D097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20084"/>
              <a:ext cx="119671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73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xmlns="" id="{80DEF8DD-7AC4-410F-B8AF-1F0B5F771F3E}"/>
              </a:ext>
            </a:extLst>
          </p:cNvPr>
          <p:cNvGrpSpPr/>
          <p:nvPr/>
        </p:nvGrpSpPr>
        <p:grpSpPr>
          <a:xfrm>
            <a:off x="161048" y="1343094"/>
            <a:ext cx="2107102" cy="1074173"/>
            <a:chOff x="4981871" y="4567017"/>
            <a:chExt cx="2107102" cy="1074173"/>
          </a:xfrm>
        </p:grpSpPr>
        <p:sp>
          <p:nvSpPr>
            <p:cNvPr id="122" name="TextBox 11">
              <a:extLst>
                <a:ext uri="{FF2B5EF4-FFF2-40B4-BE49-F238E27FC236}">
                  <a16:creationId xmlns:a16="http://schemas.microsoft.com/office/drawing/2014/main" xmlns="" id="{956940A2-5BCC-4439-ABA3-6BF857DF1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63479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446002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23" name="TextBox 12">
              <a:extLst>
                <a:ext uri="{FF2B5EF4-FFF2-40B4-BE49-F238E27FC236}">
                  <a16:creationId xmlns:a16="http://schemas.microsoft.com/office/drawing/2014/main" xmlns="" id="{6C967241-7250-448B-9128-F1F8EE733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10710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Аромат для дома (диффузор)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Ylang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Ylang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Box 12">
              <a:extLst>
                <a:ext uri="{FF2B5EF4-FFF2-40B4-BE49-F238E27FC236}">
                  <a16:creationId xmlns:a16="http://schemas.microsoft.com/office/drawing/2014/main" xmlns="" id="{9B6726A4-621D-46ED-8661-2202F0027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413"/>
              <a:ext cx="119671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838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98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D46BD6C-9758-49FA-B32B-579F2F6547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2" y="2552673"/>
            <a:ext cx="2825069" cy="401563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F28558F-210A-468D-BAD2-4C905FBC0B4D}"/>
              </a:ext>
            </a:extLst>
          </p:cNvPr>
          <p:cNvSpPr/>
          <p:nvPr/>
        </p:nvSpPr>
        <p:spPr>
          <a:xfrm>
            <a:off x="-1" y="473644"/>
            <a:ext cx="3370997" cy="672919"/>
          </a:xfrm>
          <a:prstGeom prst="rect">
            <a:avLst/>
          </a:prstGeom>
          <a:solidFill>
            <a:srgbClr val="C6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48" y="537993"/>
            <a:ext cx="3069726" cy="608950"/>
          </a:xfrm>
          <a:noFill/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НОВЫЙ БРЕНД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C5596D70-E0D8-4EFE-9930-2AF068220DE3}"/>
              </a:ext>
            </a:extLst>
          </p:cNvPr>
          <p:cNvGrpSpPr/>
          <p:nvPr/>
        </p:nvGrpSpPr>
        <p:grpSpPr>
          <a:xfrm>
            <a:off x="5128754" y="2164263"/>
            <a:ext cx="2107102" cy="1085093"/>
            <a:chOff x="4981871" y="4567017"/>
            <a:chExt cx="2107102" cy="1085093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xmlns="" id="{6420AFF5-271B-4E95-B883-B85E1AE17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63479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446004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xmlns="" id="{F65D7748-C654-4FBA-B744-B2A677FC7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10710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Аромат для дома (диффузор)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Dark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Amber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xmlns="" id="{472E40C3-DD5C-46A2-9A71-078E1DED1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44333"/>
              <a:ext cx="1295363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1 198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98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37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7609FD2-2739-45F5-B9D7-5CEAAA3EF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E2B7F7-E3BA-4830-9425-3A0CA01A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19" y="2154805"/>
            <a:ext cx="3977666" cy="39776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DBA362-5043-43F8-B8B4-6AE95CE2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8" y="564727"/>
            <a:ext cx="4320787" cy="68738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ЗАРЯДНЫЕ УСТРОЙСТВА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3880BC03-B247-458C-A4DC-8A8407091A78}"/>
              </a:ext>
            </a:extLst>
          </p:cNvPr>
          <p:cNvSpPr/>
          <p:nvPr/>
        </p:nvSpPr>
        <p:spPr>
          <a:xfrm>
            <a:off x="5169105" y="766681"/>
            <a:ext cx="3974895" cy="266700"/>
          </a:xfrm>
          <a:prstGeom prst="rect">
            <a:avLst/>
          </a:prstGeom>
          <a:solidFill>
            <a:srgbClr val="77A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DC4C78C8-8419-4667-9E93-608FD80B102A}"/>
              </a:ext>
            </a:extLst>
          </p:cNvPr>
          <p:cNvSpPr/>
          <p:nvPr/>
        </p:nvSpPr>
        <p:spPr>
          <a:xfrm>
            <a:off x="-10883" y="757156"/>
            <a:ext cx="821101" cy="266700"/>
          </a:xfrm>
          <a:prstGeom prst="rect">
            <a:avLst/>
          </a:prstGeom>
          <a:solidFill>
            <a:srgbClr val="77A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614E0997-36FB-401E-A9C8-91ED28345CBB}"/>
              </a:ext>
            </a:extLst>
          </p:cNvPr>
          <p:cNvGrpSpPr/>
          <p:nvPr/>
        </p:nvGrpSpPr>
        <p:grpSpPr>
          <a:xfrm>
            <a:off x="6181188" y="2355582"/>
            <a:ext cx="2559120" cy="1054377"/>
            <a:chOff x="4981871" y="4567017"/>
            <a:chExt cx="2559120" cy="1054377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xmlns="" id="{7BC68CF6-2A43-4CC9-8F7D-7FAC73F41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595635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74" name="TextBox 12">
              <a:extLst>
                <a:ext uri="{FF2B5EF4-FFF2-40B4-BE49-F238E27FC236}">
                  <a16:creationId xmlns:a16="http://schemas.microsoft.com/office/drawing/2014/main" xmlns="" id="{946DCB2A-22AE-4E08-AD22-D4047323B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559120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«NEO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Spider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Quick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xmlns="" id="{4A62585E-9A70-464E-A3BF-0EC1620A5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3617"/>
              <a:ext cx="129737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243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xmlns="" id="{050022FA-371C-488D-8C11-BC44A5E95D28}"/>
              </a:ext>
            </a:extLst>
          </p:cNvPr>
          <p:cNvGrpSpPr/>
          <p:nvPr/>
        </p:nvGrpSpPr>
        <p:grpSpPr>
          <a:xfrm>
            <a:off x="3618311" y="5064837"/>
            <a:ext cx="2245711" cy="1087035"/>
            <a:chOff x="4981871" y="4567017"/>
            <a:chExt cx="2245711" cy="1087035"/>
          </a:xfrm>
        </p:grpSpPr>
        <p:sp>
          <p:nvSpPr>
            <p:cNvPr id="119" name="TextBox 11">
              <a:extLst>
                <a:ext uri="{FF2B5EF4-FFF2-40B4-BE49-F238E27FC236}">
                  <a16:creationId xmlns:a16="http://schemas.microsoft.com/office/drawing/2014/main" xmlns="" id="{B4C3D15C-0054-478C-A66F-1F254F19A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595666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20" name="TextBox 12">
              <a:extLst>
                <a:ext uri="{FF2B5EF4-FFF2-40B4-BE49-F238E27FC236}">
                  <a16:creationId xmlns:a16="http://schemas.microsoft.com/office/drawing/2014/main" xmlns="" id="{A10785A4-C6F8-45A0-B49F-177E9516D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245711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«NEO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TextBox 12">
              <a:extLst>
                <a:ext uri="{FF2B5EF4-FFF2-40B4-BE49-F238E27FC236}">
                  <a16:creationId xmlns:a16="http://schemas.microsoft.com/office/drawing/2014/main" xmlns="" id="{F2C555D3-9E74-424E-83A2-12F8A188D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46275"/>
              <a:ext cx="1215747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620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41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6FCCC9-7C26-4EF3-A21E-092C27DF7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78054" y="220126"/>
            <a:ext cx="1235255" cy="370114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xmlns="" id="{1372DD08-F6CB-4A9C-9531-5F581707886E}"/>
              </a:ext>
            </a:extLst>
          </p:cNvPr>
          <p:cNvGrpSpPr/>
          <p:nvPr/>
        </p:nvGrpSpPr>
        <p:grpSpPr>
          <a:xfrm>
            <a:off x="495396" y="1413225"/>
            <a:ext cx="2337009" cy="1087035"/>
            <a:chOff x="4981871" y="4567017"/>
            <a:chExt cx="2110679" cy="1087035"/>
          </a:xfrm>
        </p:grpSpPr>
        <p:sp>
          <p:nvSpPr>
            <p:cNvPr id="135" name="TextBox 11">
              <a:extLst>
                <a:ext uri="{FF2B5EF4-FFF2-40B4-BE49-F238E27FC236}">
                  <a16:creationId xmlns:a16="http://schemas.microsoft.com/office/drawing/2014/main" xmlns="" id="{3303EE94-9602-43D0-A190-A2ED609B7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595653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36" name="TextBox 12">
              <a:extLst>
                <a:ext uri="{FF2B5EF4-FFF2-40B4-BE49-F238E27FC236}">
                  <a16:creationId xmlns:a16="http://schemas.microsoft.com/office/drawing/2014/main" xmlns="" id="{31995416-37A7-408B-AF68-12D119464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110679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«NEO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Magneto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2">
              <a:extLst>
                <a:ext uri="{FF2B5EF4-FFF2-40B4-BE49-F238E27FC236}">
                  <a16:creationId xmlns:a16="http://schemas.microsoft.com/office/drawing/2014/main" xmlns="" id="{39E7F24D-6E40-433C-BDFD-E1B8D18A0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46275"/>
              <a:ext cx="111889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2 508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70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5D1F20-11EE-46BC-8AB2-824F8C4958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21" y="2620380"/>
            <a:ext cx="2783262" cy="3977666"/>
          </a:xfrm>
          <a:prstGeom prst="rect">
            <a:avLst/>
          </a:prstGeom>
          <a:effectLst>
            <a:outerShdw blurRad="50800" dist="38100" dir="5400000" sx="99000" sy="99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53DDF97-CCF2-45F3-B64D-D91CBDE0FC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304" y="1512089"/>
            <a:ext cx="2281052" cy="3028415"/>
          </a:xfrm>
          <a:prstGeom prst="rect">
            <a:avLst/>
          </a:prstGeom>
          <a:effectLst>
            <a:outerShdw blurRad="50800" dist="25400" dir="5400000" sx="99000" sy="99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" name="Google Shape;93;p14">
            <a:extLst>
              <a:ext uri="{FF2B5EF4-FFF2-40B4-BE49-F238E27FC236}">
                <a16:creationId xmlns:a16="http://schemas.microsoft.com/office/drawing/2014/main" xmlns="" id="{D842E1F1-CF14-4B95-9E0B-AA16615CC85C}"/>
              </a:ext>
            </a:extLst>
          </p:cNvPr>
          <p:cNvSpPr txBox="1"/>
          <p:nvPr/>
        </p:nvSpPr>
        <p:spPr>
          <a:xfrm>
            <a:off x="454300" y="2559832"/>
            <a:ext cx="1754644" cy="51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en-US" sz="11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Magsafe</a:t>
            </a:r>
            <a:endPara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Open Sans Light"/>
            </a:endParaRP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  <a:endParaRPr lang="ru-RU" sz="11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300"/>
              </a:spcAft>
              <a:buNone/>
            </a:pPr>
            <a:endParaRPr lang="ru-RU" sz="11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" name="Google Shape;93;p14">
            <a:extLst>
              <a:ext uri="{FF2B5EF4-FFF2-40B4-BE49-F238E27FC236}">
                <a16:creationId xmlns:a16="http://schemas.microsoft.com/office/drawing/2014/main" xmlns="" id="{763807B9-618E-48C8-944A-0AB724DC62DD}"/>
              </a:ext>
            </a:extLst>
          </p:cNvPr>
          <p:cNvSpPr txBox="1"/>
          <p:nvPr/>
        </p:nvSpPr>
        <p:spPr>
          <a:xfrm>
            <a:off x="3457304" y="6214862"/>
            <a:ext cx="1590509" cy="51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корпус из пробки</a:t>
            </a: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  <a:endParaRPr lang="ru-RU" sz="8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7" name="Google Shape;93;p14">
            <a:extLst>
              <a:ext uri="{FF2B5EF4-FFF2-40B4-BE49-F238E27FC236}">
                <a16:creationId xmlns:a16="http://schemas.microsoft.com/office/drawing/2014/main" xmlns="" id="{08CA5E93-F463-498A-9560-582060335D26}"/>
              </a:ext>
            </a:extLst>
          </p:cNvPr>
          <p:cNvSpPr txBox="1"/>
          <p:nvPr/>
        </p:nvSpPr>
        <p:spPr>
          <a:xfrm>
            <a:off x="6012864" y="3482773"/>
            <a:ext cx="2498416" cy="81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присоски для надежного крепления на телефоне</a:t>
            </a: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  <a:endParaRPr lang="ru-RU" sz="8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294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7C91375B-D84F-4028-A2F4-E36C2AE78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819" y="1252115"/>
            <a:ext cx="4830182" cy="560588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2D46144-9481-4F6B-B246-3999C0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8" y="564727"/>
            <a:ext cx="4320787" cy="68738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ЗАРЯДНЫЕ УСТРОЙСТВА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B6122F2-0226-420B-9774-3D84F4119A97}"/>
              </a:ext>
            </a:extLst>
          </p:cNvPr>
          <p:cNvSpPr/>
          <p:nvPr/>
        </p:nvSpPr>
        <p:spPr>
          <a:xfrm>
            <a:off x="5169105" y="766681"/>
            <a:ext cx="3974895" cy="266700"/>
          </a:xfrm>
          <a:prstGeom prst="rect">
            <a:avLst/>
          </a:prstGeom>
          <a:solidFill>
            <a:srgbClr val="5B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A8A37B4-D4A3-47E4-8500-98373A92E6D5}"/>
              </a:ext>
            </a:extLst>
          </p:cNvPr>
          <p:cNvSpPr/>
          <p:nvPr/>
        </p:nvSpPr>
        <p:spPr>
          <a:xfrm>
            <a:off x="-10883" y="757156"/>
            <a:ext cx="821101" cy="266700"/>
          </a:xfrm>
          <a:prstGeom prst="rect">
            <a:avLst/>
          </a:prstGeom>
          <a:solidFill>
            <a:srgbClr val="5B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F4682D48-DE1E-4264-AC79-A6A29B078D3D}"/>
              </a:ext>
            </a:extLst>
          </p:cNvPr>
          <p:cNvGrpSpPr/>
          <p:nvPr/>
        </p:nvGrpSpPr>
        <p:grpSpPr>
          <a:xfrm>
            <a:off x="1995745" y="1306374"/>
            <a:ext cx="2137551" cy="1087035"/>
            <a:chOff x="4981871" y="4567017"/>
            <a:chExt cx="2137551" cy="1087035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xmlns="" id="{B37E641F-9F1A-4131-A7F8-DD0EF7CB7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595655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xmlns="" id="{45C5F4C1-536D-4C23-81FF-8BE7DF6A3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137550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Внешний аккумулятор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NEO Journey», 20000 </a:t>
              </a:r>
              <a:r>
                <a:rPr lang="en-US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xmlns="" id="{75542A51-F3B4-493C-856F-206FBFCEE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46275"/>
              <a:ext cx="1207377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3 782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B32BD6C-4A8E-4051-A2E1-5B3C51A2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054" y="220126"/>
            <a:ext cx="1235255" cy="370114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C8D8F7E-5DC0-43E5-99EC-A4D06EAEBD7B}"/>
              </a:ext>
            </a:extLst>
          </p:cNvPr>
          <p:cNvGrpSpPr/>
          <p:nvPr/>
        </p:nvGrpSpPr>
        <p:grpSpPr>
          <a:xfrm>
            <a:off x="4893480" y="1306374"/>
            <a:ext cx="2336511" cy="1271967"/>
            <a:chOff x="4981871" y="4567017"/>
            <a:chExt cx="2110229" cy="1271967"/>
          </a:xfrm>
        </p:grpSpPr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xmlns="" id="{F3929046-A05D-4B40-A9FF-71AD91B4F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solidFill>
                    <a:schemeClr val="bg2">
                      <a:lumMod val="10000"/>
                    </a:schemeClr>
                  </a:solidFill>
                  <a:latin typeface="Segoe UI Light" panose="020B0502040204020203" pitchFamily="34" charset="0"/>
                </a:rPr>
                <a:t>595656</a:t>
              </a:r>
              <a:endParaRPr lang="en-US" altLang="ru-RU" sz="1100" dirty="0">
                <a:solidFill>
                  <a:schemeClr val="bg2">
                    <a:lumMod val="10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xmlns="" id="{AB6D2CB7-EF5D-48B4-9F89-EA920FDEB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110228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Внешний аккумулятор для ноутбуков «NEO PRO-100С», 9600 </a:t>
              </a:r>
              <a:r>
                <a:rPr lang="ru-RU" sz="1200" dirty="0" err="1">
                  <a:solidFill>
                    <a:schemeClr val="bg2">
                      <a:lumMod val="10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xmlns="" id="{F2A6A15E-61F2-407C-9217-A35268D2F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31207"/>
              <a:ext cx="1134611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4 657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AB7AC9D-B5E6-4DA2-B587-719824B13C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1" y="1500994"/>
            <a:ext cx="1298445" cy="32831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CF57CA9-53F8-4C23-B3AF-85B0D516A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616" y="3266141"/>
            <a:ext cx="1325527" cy="3283105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50223164-4A67-4627-B222-82A2691FFD61}"/>
              </a:ext>
            </a:extLst>
          </p:cNvPr>
          <p:cNvGrpSpPr/>
          <p:nvPr/>
        </p:nvGrpSpPr>
        <p:grpSpPr>
          <a:xfrm>
            <a:off x="399667" y="5076664"/>
            <a:ext cx="2015692" cy="1465337"/>
            <a:chOff x="6734333" y="1783497"/>
            <a:chExt cx="2015692" cy="1465337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DBDCB562-6FB5-4AD8-BCB8-97C6BAA2C84F}"/>
                </a:ext>
              </a:extLst>
            </p:cNvPr>
            <p:cNvGrpSpPr/>
            <p:nvPr/>
          </p:nvGrpSpPr>
          <p:grpSpPr>
            <a:xfrm>
              <a:off x="6734333" y="1783497"/>
              <a:ext cx="2015692" cy="1465337"/>
              <a:chOff x="4981871" y="4567017"/>
              <a:chExt cx="2015692" cy="1465337"/>
            </a:xfrm>
          </p:grpSpPr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xmlns="" id="{6C506F86-3B19-490B-A361-30D7FBF010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595651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xmlns="" id="{4934D9B6-C79C-4054-BFBA-3000E7DC4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15692" cy="868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Внешний беспроводной аккумулятор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«NEO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Discover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10000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mAh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xmlns="" id="{6CD88377-5983-43C1-B42F-5E71EBA9D1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724577"/>
                <a:ext cx="125942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3 743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xmlns="" id="{FF4869AD-325E-4AC3-AE71-4B74934A6FFC}"/>
                </a:ext>
              </a:extLst>
            </p:cNvPr>
            <p:cNvGrpSpPr/>
            <p:nvPr/>
          </p:nvGrpSpPr>
          <p:grpSpPr>
            <a:xfrm>
              <a:off x="7360298" y="1891080"/>
              <a:ext cx="300729" cy="120006"/>
              <a:chOff x="5651514" y="2317965"/>
              <a:chExt cx="300729" cy="120006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E684BA2A-EFB5-48B4-9A2E-571D5AD073FA}"/>
                  </a:ext>
                </a:extLst>
              </p:cNvPr>
              <p:cNvSpPr/>
              <p:nvPr/>
            </p:nvSpPr>
            <p:spPr>
              <a:xfrm>
                <a:off x="5651514" y="2317965"/>
                <a:ext cx="120006" cy="120006"/>
              </a:xfrm>
              <a:prstGeom prst="ellipse">
                <a:avLst/>
              </a:prstGeom>
              <a:solidFill>
                <a:srgbClr val="3E3E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6E178CEE-1D6D-49E2-98CE-ABD5FA7A8692}"/>
                  </a:ext>
                </a:extLst>
              </p:cNvPr>
              <p:cNvSpPr/>
              <p:nvPr/>
            </p:nvSpPr>
            <p:spPr>
              <a:xfrm>
                <a:off x="5832237" y="2317965"/>
                <a:ext cx="120006" cy="120006"/>
              </a:xfrm>
              <a:prstGeom prst="ellipse">
                <a:avLst/>
              </a:prstGeom>
              <a:solidFill>
                <a:srgbClr val="7FB9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Google Shape;93;p14">
            <a:extLst>
              <a:ext uri="{FF2B5EF4-FFF2-40B4-BE49-F238E27FC236}">
                <a16:creationId xmlns:a16="http://schemas.microsoft.com/office/drawing/2014/main" xmlns="" id="{559E3939-F094-4B0C-8710-7B47A98FC215}"/>
              </a:ext>
            </a:extLst>
          </p:cNvPr>
          <p:cNvSpPr txBox="1"/>
          <p:nvPr/>
        </p:nvSpPr>
        <p:spPr>
          <a:xfrm>
            <a:off x="1824416" y="2459004"/>
            <a:ext cx="1811413" cy="7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алюминиевый корпус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три USB выхода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  <a:endParaRPr lang="ru-RU" sz="11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" name="Google Shape;93;p14">
            <a:extLst>
              <a:ext uri="{FF2B5EF4-FFF2-40B4-BE49-F238E27FC236}">
                <a16:creationId xmlns:a16="http://schemas.microsoft.com/office/drawing/2014/main" xmlns="" id="{9E3F9C6B-8DD6-4BB2-8943-14B875BBB89A}"/>
              </a:ext>
            </a:extLst>
          </p:cNvPr>
          <p:cNvSpPr txBox="1"/>
          <p:nvPr/>
        </p:nvSpPr>
        <p:spPr>
          <a:xfrm>
            <a:off x="3679377" y="6018104"/>
            <a:ext cx="1433967" cy="59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 три USB выхода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  <a:endParaRPr lang="ru-RU" sz="11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" name="Google Shape;93;p14">
            <a:extLst>
              <a:ext uri="{FF2B5EF4-FFF2-40B4-BE49-F238E27FC236}">
                <a16:creationId xmlns:a16="http://schemas.microsoft.com/office/drawing/2014/main" xmlns="" id="{DBD69793-DAD4-46D9-B8CC-6C743C476E66}"/>
              </a:ext>
            </a:extLst>
          </p:cNvPr>
          <p:cNvSpPr txBox="1"/>
          <p:nvPr/>
        </p:nvSpPr>
        <p:spPr>
          <a:xfrm>
            <a:off x="4724084" y="2688135"/>
            <a:ext cx="1931631" cy="164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два USB выхода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быстрая зарядка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частичная зарядка ноутбука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LED индикатор оставшегося заряда</a:t>
            </a:r>
          </a:p>
          <a:p>
            <a:pPr marL="180000" indent="-108000">
              <a:spcAft>
                <a:spcPts val="2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алюминиевый корпус</a:t>
            </a:r>
            <a:endParaRPr lang="ru-RU" sz="11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8789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4CE4FC-85DF-4CDB-A85A-AFE7C4E67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0039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6508723-FEDC-4E93-BF11-9E79E23C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2269636" cy="687388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ДЛЯ ДОМА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6885E21-A3C3-4FD5-875D-49C52257FCFC}"/>
              </a:ext>
            </a:extLst>
          </p:cNvPr>
          <p:cNvSpPr/>
          <p:nvPr/>
        </p:nvSpPr>
        <p:spPr>
          <a:xfrm>
            <a:off x="2961564" y="775071"/>
            <a:ext cx="6182437" cy="266700"/>
          </a:xfrm>
          <a:prstGeom prst="rect">
            <a:avLst/>
          </a:prstGeom>
          <a:solidFill>
            <a:srgbClr val="6B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7A1046E-5F17-414D-B075-1CEF369E7084}"/>
              </a:ext>
            </a:extLst>
          </p:cNvPr>
          <p:cNvSpPr/>
          <p:nvPr/>
        </p:nvSpPr>
        <p:spPr>
          <a:xfrm>
            <a:off x="-10883" y="775071"/>
            <a:ext cx="821101" cy="266700"/>
          </a:xfrm>
          <a:prstGeom prst="rect">
            <a:avLst/>
          </a:prstGeom>
          <a:solidFill>
            <a:srgbClr val="6B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8577596-4FD4-4B51-BE99-52F78C79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053" y="202563"/>
            <a:ext cx="1235255" cy="3701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DBBBB70-E664-40BB-9BC9-53A2D30DC4CC}"/>
              </a:ext>
            </a:extLst>
          </p:cNvPr>
          <p:cNvGrpSpPr/>
          <p:nvPr/>
        </p:nvGrpSpPr>
        <p:grpSpPr>
          <a:xfrm>
            <a:off x="7195151" y="5287233"/>
            <a:ext cx="1527384" cy="1073783"/>
            <a:chOff x="4981871" y="4567017"/>
            <a:chExt cx="1379463" cy="1073783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xmlns="" id="{393818B1-693C-434F-90AF-AD98900E3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595662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xmlns="" id="{215C37F7-1E98-401D-A844-FC3184DEC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137946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Увлажнитель воздуха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Vita»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5D6A4C13-5605-4C2E-94AC-6B4A6FBAB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023"/>
              <a:ext cx="113558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118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5C81F8EC-7E9D-4855-A413-C403CC2AED17}"/>
              </a:ext>
            </a:extLst>
          </p:cNvPr>
          <p:cNvGrpSpPr/>
          <p:nvPr/>
        </p:nvGrpSpPr>
        <p:grpSpPr>
          <a:xfrm>
            <a:off x="2721434" y="1494491"/>
            <a:ext cx="1620149" cy="868377"/>
            <a:chOff x="4721017" y="2827142"/>
            <a:chExt cx="1620149" cy="86837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D0372022-CE8D-4779-9166-ECD343D1587B}"/>
                </a:ext>
              </a:extLst>
            </p:cNvPr>
            <p:cNvGrpSpPr/>
            <p:nvPr/>
          </p:nvGrpSpPr>
          <p:grpSpPr>
            <a:xfrm>
              <a:off x="4721017" y="2827142"/>
              <a:ext cx="1620149" cy="868377"/>
              <a:chOff x="4981871" y="4567017"/>
              <a:chExt cx="1463244" cy="868377"/>
            </a:xfrm>
          </p:grpSpPr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xmlns="" id="{55072884-A06E-408C-8970-CD3938D19E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595658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87573487-9CF9-4B35-9A9B-1BF4DD7AC2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463244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Ночник 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 «Koko»</a:t>
                </a: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xmlns="" id="{1E652E65-F0E7-4E20-80EC-3427276040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127617"/>
                <a:ext cx="109493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3 128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46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52F1297F-7039-4D7C-A266-AF19A60BF53E}"/>
                </a:ext>
              </a:extLst>
            </p:cNvPr>
            <p:cNvGrpSpPr/>
            <p:nvPr/>
          </p:nvGrpSpPr>
          <p:grpSpPr>
            <a:xfrm>
              <a:off x="5351178" y="2948156"/>
              <a:ext cx="489782" cy="120006"/>
              <a:chOff x="5634117" y="2317965"/>
              <a:chExt cx="489782" cy="120006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D9C1CC73-6FEA-485D-A165-3B3900A4B1A5}"/>
                  </a:ext>
                </a:extLst>
              </p:cNvPr>
              <p:cNvSpPr/>
              <p:nvPr/>
            </p:nvSpPr>
            <p:spPr>
              <a:xfrm>
                <a:off x="5651514" y="2317965"/>
                <a:ext cx="120006" cy="120006"/>
              </a:xfrm>
              <a:prstGeom prst="ellipse">
                <a:avLst/>
              </a:prstGeom>
              <a:solidFill>
                <a:srgbClr val="E3E2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A54D9DFE-46A8-473C-9BA4-5EF3A17F9193}"/>
                  </a:ext>
                </a:extLst>
              </p:cNvPr>
              <p:cNvSpPr/>
              <p:nvPr/>
            </p:nvSpPr>
            <p:spPr>
              <a:xfrm>
                <a:off x="5634117" y="2317965"/>
                <a:ext cx="120006" cy="120006"/>
              </a:xfrm>
              <a:prstGeom prst="ellipse">
                <a:avLst/>
              </a:prstGeom>
              <a:solidFill>
                <a:srgbClr val="E2AB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3B495CB2-B564-45E2-957F-CD07B1DAD075}"/>
                  </a:ext>
                </a:extLst>
              </p:cNvPr>
              <p:cNvSpPr/>
              <p:nvPr/>
            </p:nvSpPr>
            <p:spPr>
              <a:xfrm>
                <a:off x="5814840" y="2317965"/>
                <a:ext cx="120006" cy="120006"/>
              </a:xfrm>
              <a:prstGeom prst="ellipse">
                <a:avLst/>
              </a:prstGeom>
              <a:solidFill>
                <a:srgbClr val="B2CB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217EEB93-3DBA-4839-81FF-044DA47D8828}"/>
                  </a:ext>
                </a:extLst>
              </p:cNvPr>
              <p:cNvSpPr/>
              <p:nvPr/>
            </p:nvSpPr>
            <p:spPr>
              <a:xfrm>
                <a:off x="6003893" y="2317965"/>
                <a:ext cx="120006" cy="120006"/>
              </a:xfrm>
              <a:prstGeom prst="ellipse">
                <a:avLst/>
              </a:prstGeom>
              <a:solidFill>
                <a:srgbClr val="EBEBED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E4B7A7A-CA41-497B-ADE7-C7D98E38E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97" y="1122235"/>
            <a:ext cx="1517469" cy="246785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2F7ECACE-7CA7-4342-A4B6-494D2C43175F}"/>
              </a:ext>
            </a:extLst>
          </p:cNvPr>
          <p:cNvGrpSpPr/>
          <p:nvPr/>
        </p:nvGrpSpPr>
        <p:grpSpPr>
          <a:xfrm>
            <a:off x="4744803" y="1745500"/>
            <a:ext cx="1527383" cy="1073783"/>
            <a:chOff x="4645257" y="5227056"/>
            <a:chExt cx="1527383" cy="1073783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8E33686C-19EB-4931-BEA5-E7BDAF71762A}"/>
                </a:ext>
              </a:extLst>
            </p:cNvPr>
            <p:cNvGrpSpPr/>
            <p:nvPr/>
          </p:nvGrpSpPr>
          <p:grpSpPr>
            <a:xfrm>
              <a:off x="4645257" y="5227056"/>
              <a:ext cx="1527383" cy="1073783"/>
              <a:chOff x="4981871" y="4567017"/>
              <a:chExt cx="1379462" cy="1073783"/>
            </a:xfrm>
          </p:grpSpPr>
          <p:sp>
            <p:nvSpPr>
              <p:cNvPr id="27" name="TextBox 11">
                <a:extLst>
                  <a:ext uri="{FF2B5EF4-FFF2-40B4-BE49-F238E27FC236}">
                    <a16:creationId xmlns:a16="http://schemas.microsoft.com/office/drawing/2014/main" xmlns="" id="{0B91DF1A-57AB-451A-AA82-00B43D60B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595661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xmlns="" id="{9930F5C6-BB85-4645-9F12-404BF6120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379462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Увлажнитель воздуха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Vogue»</a:t>
                </a: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xmlns="" id="{E680285F-72F5-41A2-AB15-CBB1C3B98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33023"/>
                <a:ext cx="113558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118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1AC77D04-B0EA-4743-B9BC-BCA166827FD2}"/>
                </a:ext>
              </a:extLst>
            </p:cNvPr>
            <p:cNvGrpSpPr/>
            <p:nvPr/>
          </p:nvGrpSpPr>
          <p:grpSpPr>
            <a:xfrm>
              <a:off x="5236962" y="5356102"/>
              <a:ext cx="300729" cy="120006"/>
              <a:chOff x="5236962" y="5356102"/>
              <a:chExt cx="300729" cy="120006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1B480DE2-CABD-4213-8C23-F4E1F255C03E}"/>
                  </a:ext>
                </a:extLst>
              </p:cNvPr>
              <p:cNvSpPr/>
              <p:nvPr/>
            </p:nvSpPr>
            <p:spPr>
              <a:xfrm>
                <a:off x="5236962" y="5356102"/>
                <a:ext cx="120006" cy="120006"/>
              </a:xfrm>
              <a:prstGeom prst="ellipse">
                <a:avLst/>
              </a:prstGeom>
              <a:solidFill>
                <a:srgbClr val="E3E2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7C229A02-7052-455A-8310-8C894678BF31}"/>
                  </a:ext>
                </a:extLst>
              </p:cNvPr>
              <p:cNvSpPr/>
              <p:nvPr/>
            </p:nvSpPr>
            <p:spPr>
              <a:xfrm>
                <a:off x="5417685" y="5356102"/>
                <a:ext cx="120006" cy="120006"/>
              </a:xfrm>
              <a:prstGeom prst="ellipse">
                <a:avLst/>
              </a:prstGeom>
              <a:solidFill>
                <a:srgbClr val="556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29EE76FC-7652-4357-B93C-47D785C55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045" y="3820418"/>
            <a:ext cx="1599665" cy="1292128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4CB4173-132C-4309-AEAA-0B8CC63DE9ED}"/>
              </a:ext>
            </a:extLst>
          </p:cNvPr>
          <p:cNvGrpSpPr/>
          <p:nvPr/>
        </p:nvGrpSpPr>
        <p:grpSpPr>
          <a:xfrm>
            <a:off x="4781573" y="5336510"/>
            <a:ext cx="2091679" cy="1069538"/>
            <a:chOff x="4645258" y="5227056"/>
            <a:chExt cx="1745706" cy="1069538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xmlns="" id="{6162A708-7A12-4B45-94AA-3716727C3927}"/>
                </a:ext>
              </a:extLst>
            </p:cNvPr>
            <p:cNvGrpSpPr/>
            <p:nvPr/>
          </p:nvGrpSpPr>
          <p:grpSpPr>
            <a:xfrm>
              <a:off x="4645258" y="5227056"/>
              <a:ext cx="1745706" cy="1069538"/>
              <a:chOff x="4981871" y="4567017"/>
              <a:chExt cx="1576641" cy="1069538"/>
            </a:xfrm>
          </p:grpSpPr>
          <p:sp>
            <p:nvSpPr>
              <p:cNvPr id="44" name="TextBox 11">
                <a:extLst>
                  <a:ext uri="{FF2B5EF4-FFF2-40B4-BE49-F238E27FC236}">
                    <a16:creationId xmlns:a16="http://schemas.microsoft.com/office/drawing/2014/main" xmlns="" id="{083C224D-299B-4138-8731-AC9F410F30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855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595644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5" name="TextBox 12">
                <a:extLst>
                  <a:ext uri="{FF2B5EF4-FFF2-40B4-BE49-F238E27FC236}">
                    <a16:creationId xmlns:a16="http://schemas.microsoft.com/office/drawing/2014/main" xmlns="" id="{3CBBDC7D-A5D3-490C-8EEF-1CE4D4E987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57664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USB Увлажнитель воздуха с подсветкой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Farel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12">
                <a:extLst>
                  <a:ext uri="{FF2B5EF4-FFF2-40B4-BE49-F238E27FC236}">
                    <a16:creationId xmlns:a16="http://schemas.microsoft.com/office/drawing/2014/main" xmlns="" id="{E42CFC05-C2C3-4591-89A3-CBA2F538AC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0634" y="5328778"/>
                <a:ext cx="91833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237 </a:t>
                </a:r>
                <a:r>
                  <a:rPr lang="ru-RU" altLang="ru-RU" sz="1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62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B853CDD9-2F7C-40DC-9A3C-01FA1B732994}"/>
                </a:ext>
              </a:extLst>
            </p:cNvPr>
            <p:cNvGrpSpPr/>
            <p:nvPr/>
          </p:nvGrpSpPr>
          <p:grpSpPr>
            <a:xfrm>
              <a:off x="5154460" y="5356102"/>
              <a:ext cx="252373" cy="120006"/>
              <a:chOff x="5154460" y="5356102"/>
              <a:chExt cx="252373" cy="120006"/>
            </a:xfrm>
          </p:grpSpPr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xmlns="" id="{78B5E124-1DEB-43B3-88C1-DACDC5E00FE8}"/>
                  </a:ext>
                </a:extLst>
              </p:cNvPr>
              <p:cNvSpPr/>
              <p:nvPr/>
            </p:nvSpPr>
            <p:spPr>
              <a:xfrm>
                <a:off x="5154460" y="5356102"/>
                <a:ext cx="99150" cy="118800"/>
              </a:xfrm>
              <a:prstGeom prst="ellipse">
                <a:avLst/>
              </a:prstGeom>
              <a:solidFill>
                <a:srgbClr val="E3E2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xmlns="" id="{317AF52F-6AAF-44AE-B641-E77F7627420F}"/>
                  </a:ext>
                </a:extLst>
              </p:cNvPr>
              <p:cNvSpPr/>
              <p:nvPr/>
            </p:nvSpPr>
            <p:spPr>
              <a:xfrm>
                <a:off x="5307683" y="5356102"/>
                <a:ext cx="99150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95947F-ACF6-4B2C-A1D0-BE9AD518C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231" y="3027175"/>
            <a:ext cx="1617519" cy="2216792"/>
          </a:xfrm>
          <a:prstGeom prst="rect">
            <a:avLst/>
          </a:prstGeom>
        </p:spPr>
      </p:pic>
      <p:sp>
        <p:nvSpPr>
          <p:cNvPr id="48" name="Google Shape;93;p14">
            <a:extLst>
              <a:ext uri="{FF2B5EF4-FFF2-40B4-BE49-F238E27FC236}">
                <a16:creationId xmlns:a16="http://schemas.microsoft.com/office/drawing/2014/main" xmlns="" id="{E34713C4-8CDE-4810-96DD-F74B4274E4CF}"/>
              </a:ext>
            </a:extLst>
          </p:cNvPr>
          <p:cNvSpPr txBox="1"/>
          <p:nvPr/>
        </p:nvSpPr>
        <p:spPr>
          <a:xfrm>
            <a:off x="2573737" y="2626244"/>
            <a:ext cx="1872220" cy="10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регулируемая яркость</a:t>
            </a: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теплый белый свет</a:t>
            </a: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сенсорное управление</a:t>
            </a:r>
          </a:p>
          <a:p>
            <a:pPr marL="180000" indent="-108000">
              <a:spcAft>
                <a:spcPts val="300"/>
              </a:spcAft>
              <a:buClr>
                <a:schemeClr val="bg2">
                  <a:lumMod val="50000"/>
                </a:schemeClr>
              </a:buClr>
              <a:buSzPts val="600"/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Open Sans Light"/>
              </a:rPr>
              <a:t>игрушка внутри</a:t>
            </a:r>
            <a:endParaRPr lang="ru-RU" sz="8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538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B48002A-8022-4387-81F9-ADDB0F88F7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0969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6508723-FEDC-4E93-BF11-9E79E23C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8" y="564727"/>
            <a:ext cx="4570969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ПОРТАТИВНЫЕ КОЛОНКИ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6885E21-A3C3-4FD5-875D-49C52257FCFC}"/>
              </a:ext>
            </a:extLst>
          </p:cNvPr>
          <p:cNvSpPr/>
          <p:nvPr/>
        </p:nvSpPr>
        <p:spPr>
          <a:xfrm>
            <a:off x="5379720" y="775071"/>
            <a:ext cx="3764281" cy="266700"/>
          </a:xfrm>
          <a:prstGeom prst="rect">
            <a:avLst/>
          </a:prstGeom>
          <a:solidFill>
            <a:srgbClr val="9B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7A1046E-5F17-414D-B075-1CEF369E7084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9B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8577596-4FD4-4B51-BE99-52F78C79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053" y="202563"/>
            <a:ext cx="1235255" cy="370114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CCA1E55C-E39F-4E9C-882A-139A3BFF5E35}"/>
              </a:ext>
            </a:extLst>
          </p:cNvPr>
          <p:cNvGrpSpPr/>
          <p:nvPr/>
        </p:nvGrpSpPr>
        <p:grpSpPr>
          <a:xfrm>
            <a:off x="848317" y="1271062"/>
            <a:ext cx="1865099" cy="1073783"/>
            <a:chOff x="4981871" y="4567017"/>
            <a:chExt cx="1684472" cy="1073783"/>
          </a:xfrm>
        </p:grpSpPr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xmlns="" id="{4609E0EE-BF96-4107-A97B-55DE57D8A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595639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xmlns="" id="{7FB453FD-A224-471B-8093-2CBDAD598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68447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«</a:t>
              </a:r>
              <a:r>
                <a:rPr lang="en-US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Mysound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Mia»</a:t>
              </a:r>
            </a:p>
          </p:txBody>
        </p: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xmlns="" id="{FC104909-4C23-46D1-A800-99ADDB8A0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023"/>
              <a:ext cx="1157278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735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06712A8-641D-4721-A79D-C4660699A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103" y="1657124"/>
            <a:ext cx="3685099" cy="3398376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5D360B78-4C50-4A8C-8F08-2FB1F585172D}"/>
              </a:ext>
            </a:extLst>
          </p:cNvPr>
          <p:cNvGrpSpPr/>
          <p:nvPr/>
        </p:nvGrpSpPr>
        <p:grpSpPr>
          <a:xfrm>
            <a:off x="4965335" y="5009146"/>
            <a:ext cx="1865100" cy="1073783"/>
            <a:chOff x="4981871" y="4567017"/>
            <a:chExt cx="1684473" cy="1073783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xmlns="" id="{05B5E55D-6FF3-4915-8196-6B726A1C4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595652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xmlns="" id="{571A8875-BB0E-47C2-9514-AB38475B3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1684472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«</a:t>
              </a:r>
              <a:r>
                <a:rPr lang="en-US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mysound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Chroma»</a:t>
              </a:r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xmlns="" id="{DAD3A00C-3934-4D63-8BEF-E96DC860D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023"/>
              <a:ext cx="107659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7 495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3B495CB2-B564-45E2-957F-CD07B1DAD075}"/>
              </a:ext>
            </a:extLst>
          </p:cNvPr>
          <p:cNvSpPr/>
          <p:nvPr/>
        </p:nvSpPr>
        <p:spPr>
          <a:xfrm>
            <a:off x="5624547" y="5130160"/>
            <a:ext cx="120006" cy="120006"/>
          </a:xfrm>
          <a:prstGeom prst="ellipse">
            <a:avLst/>
          </a:prstGeom>
          <a:solidFill>
            <a:srgbClr val="7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17EEB93-3DBA-4839-81FF-044DA47D8828}"/>
              </a:ext>
            </a:extLst>
          </p:cNvPr>
          <p:cNvSpPr/>
          <p:nvPr/>
        </p:nvSpPr>
        <p:spPr>
          <a:xfrm>
            <a:off x="5813600" y="5130160"/>
            <a:ext cx="120006" cy="120006"/>
          </a:xfrm>
          <a:prstGeom prst="ellipse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5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47EACDA-28B8-45C8-9351-58C1FA37F5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237018" y="1041771"/>
            <a:ext cx="3906982" cy="581622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1B09414-04BE-40A4-B0C5-ED53C3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4388700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ЗАРЯДНЫЕ УСТРОЙСТВА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77B4454-3402-4116-AC66-DF3FEAEB8FF1}"/>
              </a:ext>
            </a:extLst>
          </p:cNvPr>
          <p:cNvSpPr/>
          <p:nvPr/>
        </p:nvSpPr>
        <p:spPr>
          <a:xfrm>
            <a:off x="5237020" y="775071"/>
            <a:ext cx="3906982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D809947-0C78-4A79-B1F1-C997680E6040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8A7D5D-EE69-4980-92A6-9466DBED4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053" y="202563"/>
            <a:ext cx="1235255" cy="3701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2A2825-1DB3-4CB2-9986-8AA65E495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" y="1513407"/>
            <a:ext cx="2626175" cy="262617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1F3CDA3-46BC-44A3-8D26-BC52C6957D2D}"/>
              </a:ext>
            </a:extLst>
          </p:cNvPr>
          <p:cNvGrpSpPr/>
          <p:nvPr/>
        </p:nvGrpSpPr>
        <p:grpSpPr>
          <a:xfrm>
            <a:off x="2617783" y="1602987"/>
            <a:ext cx="1865100" cy="1283006"/>
            <a:chOff x="4981871" y="4567017"/>
            <a:chExt cx="1684473" cy="1283006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xmlns="" id="{6F12E24F-467C-4AEF-B3F5-8626AF4C6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595637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xmlns="" id="{FB7B6986-8265-4233-BEAA-DCAB17D23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1684472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Автомобильное зарядное устройство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Auto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MC08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Quick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3A4EFC5-F533-49FE-93F2-C329F4AA9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42246"/>
              <a:ext cx="96534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633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70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CE3FFF0-ECFE-42F2-B7E4-EAAB9859F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58" y="3658991"/>
            <a:ext cx="2387522" cy="272718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EFC1F96B-F453-4195-91CA-DCF47098C46A}"/>
              </a:ext>
            </a:extLst>
          </p:cNvPr>
          <p:cNvGrpSpPr/>
          <p:nvPr/>
        </p:nvGrpSpPr>
        <p:grpSpPr>
          <a:xfrm>
            <a:off x="326802" y="4707881"/>
            <a:ext cx="1370261" cy="1283006"/>
            <a:chOff x="4981871" y="4567017"/>
            <a:chExt cx="1237557" cy="1283006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xmlns="" id="{A085E5F2-9842-4757-8C4E-4A3491A73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595640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xmlns="" id="{B479ACBA-0F42-449C-9260-A1D98132B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1237556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Беспроводные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наушники TWS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Mysound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Flip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CDED81-0683-43CE-853D-F9A4D82FA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42246"/>
              <a:ext cx="113730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2 487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41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5046D300-7074-4D9E-B0C0-B102704B0440}"/>
              </a:ext>
            </a:extLst>
          </p:cNvPr>
          <p:cNvGrpSpPr/>
          <p:nvPr/>
        </p:nvGrpSpPr>
        <p:grpSpPr>
          <a:xfrm>
            <a:off x="7434611" y="3982231"/>
            <a:ext cx="1478696" cy="1252010"/>
            <a:chOff x="4981871" y="4567017"/>
            <a:chExt cx="1335491" cy="1252010"/>
          </a:xfrm>
        </p:grpSpPr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xmlns="" id="{F88F933B-6428-471B-8C31-3E7E476B2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595638</a:t>
              </a:r>
              <a:endParaRPr lang="en-US" altLang="ru-RU" sz="11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xmlns="" id="{DDEA06B7-49E7-45AF-837A-5824C57F8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7"/>
              <a:ext cx="1335489" cy="67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Сетевое зарядное устройство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«NEO ZQ3 PD»</a:t>
              </a:r>
              <a:endParaRPr lang="en-US" sz="12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DB8D728-5D64-4DA4-AF58-67386EDB9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11250"/>
              <a:ext cx="111622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1 243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64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1B09414-04BE-40A4-B0C5-ED53C3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19" y="564727"/>
            <a:ext cx="5541330" cy="687388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ПОРТАТИВНАЯ КОФЕМАШИНА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77B4454-3402-4116-AC66-DF3FEAEB8FF1}"/>
              </a:ext>
            </a:extLst>
          </p:cNvPr>
          <p:cNvSpPr/>
          <p:nvPr/>
        </p:nvSpPr>
        <p:spPr>
          <a:xfrm>
            <a:off x="6257924" y="775071"/>
            <a:ext cx="2886077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D809947-0C78-4A79-B1F1-C997680E6040}"/>
              </a:ext>
            </a:extLst>
          </p:cNvPr>
          <p:cNvSpPr/>
          <p:nvPr/>
        </p:nvSpPr>
        <p:spPr>
          <a:xfrm>
            <a:off x="1" y="775071"/>
            <a:ext cx="866226" cy="266700"/>
          </a:xfrm>
          <a:prstGeom prst="rect">
            <a:avLst/>
          </a:prstGeom>
          <a:solidFill>
            <a:srgbClr val="B2C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8A7D5D-EE69-4980-92A6-9466DBED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78053" y="202563"/>
            <a:ext cx="1235255" cy="3701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86BB84-9336-42D1-8927-624960608F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5670"/>
            <a:ext cx="5239265" cy="56623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1F2246A-F8F4-4AC8-8D89-1B9D03D37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948" y="4169247"/>
            <a:ext cx="3738051" cy="26887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F657454-F62F-47B4-B25D-C7A38880D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947" y="1199234"/>
            <a:ext cx="3738052" cy="2803539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BB87D8A3-8613-456E-A74A-2092D8F54273}"/>
              </a:ext>
            </a:extLst>
          </p:cNvPr>
          <p:cNvGrpSpPr/>
          <p:nvPr/>
        </p:nvGrpSpPr>
        <p:grpSpPr>
          <a:xfrm>
            <a:off x="773355" y="1497277"/>
            <a:ext cx="2240870" cy="1096106"/>
            <a:chOff x="4981871" y="4567017"/>
            <a:chExt cx="2023852" cy="1096106"/>
          </a:xfrm>
        </p:grpSpPr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xmlns="" id="{3CB01239-52B7-4496-9B19-D69BE3CCE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595641</a:t>
              </a:r>
              <a:endParaRPr lang="en-US" altLang="ru-RU" sz="11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xmlns="" id="{CDDB2086-276F-4161-8141-206124A8EA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7"/>
              <a:ext cx="2023850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кофемашина </a:t>
              </a:r>
              <a:endParaRPr lang="en-US" sz="12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подогревом «</a:t>
              </a:r>
              <a:r>
                <a:rPr lang="ru-RU" sz="12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Barista</a:t>
              </a: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2»</a:t>
              </a:r>
              <a:endParaRPr lang="en-US" sz="12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E0BA5D9-E15E-404F-AF64-726E75B3E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55346"/>
              <a:ext cx="1217727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14 987</a:t>
              </a:r>
              <a:r>
                <a:rPr lang="en-US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ru-RU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r>
                <a:rPr lang="en-US" altLang="ru-RU" sz="1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AA5ACED-BEDF-47EF-AA28-F4DFA4D48B23}"/>
              </a:ext>
            </a:extLst>
          </p:cNvPr>
          <p:cNvGrpSpPr/>
          <p:nvPr/>
        </p:nvGrpSpPr>
        <p:grpSpPr>
          <a:xfrm>
            <a:off x="1408143" y="1618291"/>
            <a:ext cx="300729" cy="120006"/>
            <a:chOff x="5336508" y="1874546"/>
            <a:chExt cx="300729" cy="12000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2714FB6A-1EBD-4689-ABF3-E554C59E02AF}"/>
                </a:ext>
              </a:extLst>
            </p:cNvPr>
            <p:cNvSpPr/>
            <p:nvPr/>
          </p:nvSpPr>
          <p:spPr>
            <a:xfrm>
              <a:off x="5336508" y="1874546"/>
              <a:ext cx="120006" cy="120006"/>
            </a:xfrm>
            <a:prstGeom prst="ellipse">
              <a:avLst/>
            </a:prstGeom>
            <a:solidFill>
              <a:srgbClr val="E3E2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9AC12D14-D328-4C83-8D3D-32DCF021EC2A}"/>
                </a:ext>
              </a:extLst>
            </p:cNvPr>
            <p:cNvSpPr/>
            <p:nvPr/>
          </p:nvSpPr>
          <p:spPr>
            <a:xfrm>
              <a:off x="5517231" y="1874546"/>
              <a:ext cx="120006" cy="120006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52380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5751</TotalTime>
  <Words>861</Words>
  <Application>Microsoft Office PowerPoint</Application>
  <PresentationFormat>Экран (4:3)</PresentationFormat>
  <Paragraphs>241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Montserrat Bold</vt:lpstr>
      <vt:lpstr>Open Sans</vt:lpstr>
      <vt:lpstr>Open Sans Light</vt:lpstr>
      <vt:lpstr>Segoe UI</vt:lpstr>
      <vt:lpstr>Segoe UI Black</vt:lpstr>
      <vt:lpstr>Segoe UI Light</vt:lpstr>
      <vt:lpstr>Segoe UI Semibold</vt:lpstr>
      <vt:lpstr>Times New Roman</vt:lpstr>
      <vt:lpstr>Тема Office</vt:lpstr>
      <vt:lpstr>Презентация PowerPoint</vt:lpstr>
      <vt:lpstr>Новый бренд </vt:lpstr>
      <vt:lpstr>НОВЫЙ БРЕНД</vt:lpstr>
      <vt:lpstr>ЗАРЯДНЫЕ УСТРОЙСТВА</vt:lpstr>
      <vt:lpstr>ЗАРЯДНЫЕ УСТРОЙСТВА</vt:lpstr>
      <vt:lpstr>ДЛЯ ДОМА</vt:lpstr>
      <vt:lpstr>ПОРТАТИВНЫЕ КОЛОНКИ</vt:lpstr>
      <vt:lpstr>ЗАРЯДНЫЕ УСТРОЙСТВА</vt:lpstr>
      <vt:lpstr>ПОРТАТИВНАЯ КОФЕМАШИНА</vt:lpstr>
      <vt:lpstr>ТЕРМОСЫ</vt:lpstr>
      <vt:lpstr>ОФИСНЫЕ АКСЕССУАРЫ</vt:lpstr>
      <vt:lpstr>ПОДАРОЧНЫЕ НАБОРЫ</vt:lpstr>
      <vt:lpstr>ПОДАРОЧНЫЕ НАБОРЫ</vt:lpstr>
      <vt:lpstr>ШАПКИ И ШАРФЫ </vt:lpstr>
      <vt:lpstr>Презентация PowerPoint</vt:lpstr>
      <vt:lpstr>БЕЙСБОЛКИ</vt:lpstr>
      <vt:lpstr>СВЕТООТРАЖАЮЩАЯ СЕРИЯ</vt:lpstr>
      <vt:lpstr>СУМКИ И РЮКЗАКИ</vt:lpstr>
      <vt:lpstr>ПЛЕДЫ И ТЕРМОКРУЖКИ</vt:lpstr>
      <vt:lpstr>ДЛЯ ПУТЕШЕСТВИЙ</vt:lpstr>
      <vt:lpstr>ДЛЯ ПУТЕШЕСТВИЙ</vt:lpstr>
      <vt:lpstr>ПОДАРОЧНЫЕ НАБОРЫ</vt:lpstr>
      <vt:lpstr>ПОДАРОЧНЫЕ НАБОРЫ</vt:lpstr>
      <vt:lpstr>ПОДАРОЧНЫЕ НАБОРЫ</vt:lpstr>
      <vt:lpstr>ПОДАРОЧНЫЕ НАБОРЫ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Подарки ко Дню защитника Отечества</dc:title>
  <dc:creator>Тукмакова Полина Викторовна</dc:creator>
  <cp:lastModifiedBy>Голубева Юлия Александровна</cp:lastModifiedBy>
  <cp:revision>1046</cp:revision>
  <dcterms:created xsi:type="dcterms:W3CDTF">2019-12-23T08:30:56Z</dcterms:created>
  <dcterms:modified xsi:type="dcterms:W3CDTF">2022-03-16T09:08:34Z</dcterms:modified>
</cp:coreProperties>
</file>